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Lst>
  <p:notesMasterIdLst>
    <p:notesMasterId r:id="rId16"/>
  </p:notesMasterIdLst>
  <p:sldIdLst>
    <p:sldId id="256" r:id="rId2"/>
    <p:sldId id="258" r:id="rId3"/>
    <p:sldId id="260" r:id="rId4"/>
    <p:sldId id="261" r:id="rId5"/>
    <p:sldId id="262" r:id="rId6"/>
    <p:sldId id="264" r:id="rId7"/>
    <p:sldId id="265" r:id="rId8"/>
    <p:sldId id="282" r:id="rId9"/>
    <p:sldId id="266" r:id="rId10"/>
    <p:sldId id="267" r:id="rId11"/>
    <p:sldId id="268" r:id="rId12"/>
    <p:sldId id="269" r:id="rId13"/>
    <p:sldId id="270" r:id="rId14"/>
    <p:sldId id="271" r:id="rId15"/>
  </p:sldIdLst>
  <p:sldSz cx="9144000" cy="5143500" type="screen16x9"/>
  <p:notesSz cx="6858000" cy="9144000"/>
  <p:embeddedFontLst>
    <p:embeddedFont>
      <p:font typeface="Albert Sans Medium" panose="020B0604020202020204" charset="0"/>
      <p:regular r:id="rId17"/>
      <p:bold r:id="rId18"/>
      <p:italic r:id="rId19"/>
      <p:boldItalic r:id="rId20"/>
    </p:embeddedFont>
    <p:embeddedFont>
      <p:font typeface="Cabin" panose="020B0604020202020204"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9D0A300-02FB-4E0C-BB94-B8BAC37114F7}">
  <a:tblStyle styleId="{C9D0A300-02FB-4E0C-BB94-B8BAC37114F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4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22b2907643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22b2907643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22c20f199d8_0_1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22c20f199d8_0_1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22c20f199d8_0_2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3" name="Google Shape;383;g22c20f199d8_0_2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22a97016390_0_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 name="Google Shape;389;g22a97016390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22c20f199d8_0_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 name="Google Shape;396;g22c20f199d8_0_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22c20f199d8_0_2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4" name="Google Shape;404;g22c20f199d8_0_2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22a97016390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2a97016390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22c20f199d8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22c20f199d8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22c20f199d8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22c20f199d8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22c20f199d8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22c20f199d8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22c20f199d8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22c20f199d8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22c20f199d8_0_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 name="Google Shape;334;g22c20f199d8_0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g22c44fdb06c_0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6" name="Google Shape;646;g22c44fdb06c_0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22c20f199d8_0_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7" name="Google Shape;347;g22c20f199d8_0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15550" y="538450"/>
            <a:ext cx="5394900" cy="21627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715550" y="3310850"/>
            <a:ext cx="4061100" cy="452100"/>
          </a:xfrm>
          <a:prstGeom prst="rect">
            <a:avLst/>
          </a:prstGeom>
          <a:noFill/>
        </p:spPr>
        <p:txBody>
          <a:bodyPr spcFirstLastPara="1" wrap="square" lIns="91425" tIns="91425" rIns="91425" bIns="91425" anchor="t" anchorCtr="0">
            <a:noAutofit/>
          </a:bodyPr>
          <a:lstStyle>
            <a:lvl1pPr lvl="0">
              <a:spcBef>
                <a:spcPts val="0"/>
              </a:spcBef>
              <a:spcAft>
                <a:spcPts val="0"/>
              </a:spcAft>
              <a:buSzPts val="2800"/>
              <a:buNone/>
              <a:defRPr sz="1600">
                <a:solidFill>
                  <a:srgbClr val="2150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45"/>
        <p:cNvGrpSpPr/>
        <p:nvPr/>
      </p:nvGrpSpPr>
      <p:grpSpPr>
        <a:xfrm>
          <a:off x="0" y="0"/>
          <a:ext cx="0" cy="0"/>
          <a:chOff x="0" y="0"/>
          <a:chExt cx="0" cy="0"/>
        </a:xfrm>
      </p:grpSpPr>
      <p:sp>
        <p:nvSpPr>
          <p:cNvPr id="46" name="Google Shape;46;p14"/>
          <p:cNvSpPr txBox="1">
            <a:spLocks noGrp="1"/>
          </p:cNvSpPr>
          <p:nvPr>
            <p:ph type="title"/>
          </p:nvPr>
        </p:nvSpPr>
        <p:spPr>
          <a:xfrm>
            <a:off x="4226050" y="445025"/>
            <a:ext cx="42024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sz="3200"/>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47" name="Google Shape;47;p14"/>
          <p:cNvSpPr txBox="1">
            <a:spLocks noGrp="1"/>
          </p:cNvSpPr>
          <p:nvPr>
            <p:ph type="subTitle" idx="1"/>
          </p:nvPr>
        </p:nvSpPr>
        <p:spPr>
          <a:xfrm>
            <a:off x="4226050" y="1621850"/>
            <a:ext cx="4202400" cy="4509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48" name="Google Shape;48;p14"/>
          <p:cNvSpPr txBox="1">
            <a:spLocks noGrp="1"/>
          </p:cNvSpPr>
          <p:nvPr>
            <p:ph type="subTitle" idx="2"/>
          </p:nvPr>
        </p:nvSpPr>
        <p:spPr>
          <a:xfrm>
            <a:off x="4226050" y="1247100"/>
            <a:ext cx="4202400" cy="450900"/>
          </a:xfrm>
          <a:prstGeom prst="rect">
            <a:avLst/>
          </a:prstGeom>
        </p:spPr>
        <p:txBody>
          <a:bodyPr spcFirstLastPara="1" wrap="square" lIns="91425" tIns="91425" rIns="91425" bIns="91425" anchor="b" anchorCtr="0">
            <a:noAutofit/>
          </a:bodyPr>
          <a:lstStyle>
            <a:lvl1pPr marL="0" marR="0" lvl="0" indent="0" algn="l" rtl="0">
              <a:lnSpc>
                <a:spcPct val="100000"/>
              </a:lnSpc>
              <a:spcBef>
                <a:spcPts val="0"/>
              </a:spcBef>
              <a:spcAft>
                <a:spcPts val="0"/>
              </a:spcAft>
              <a:buSzPts val="2000"/>
              <a:buFont typeface="Aboreto"/>
              <a:buNone/>
              <a:defRPr sz="2200" b="1">
                <a:solidFill>
                  <a:schemeClr val="dk2"/>
                </a:solidFill>
                <a:latin typeface="Cabin"/>
                <a:ea typeface="Cabin"/>
                <a:cs typeface="Cabin"/>
                <a:sym typeface="Cabin"/>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49" name="Google Shape;49;p14"/>
          <p:cNvSpPr txBox="1">
            <a:spLocks noGrp="1"/>
          </p:cNvSpPr>
          <p:nvPr>
            <p:ph type="title" idx="3" hasCustomPrompt="1"/>
          </p:nvPr>
        </p:nvSpPr>
        <p:spPr>
          <a:xfrm>
            <a:off x="3181075" y="1355275"/>
            <a:ext cx="899400" cy="609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6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50" name="Google Shape;50;p14"/>
          <p:cNvSpPr txBox="1">
            <a:spLocks noGrp="1"/>
          </p:cNvSpPr>
          <p:nvPr>
            <p:ph type="subTitle" idx="4"/>
          </p:nvPr>
        </p:nvSpPr>
        <p:spPr>
          <a:xfrm>
            <a:off x="4226050" y="3963400"/>
            <a:ext cx="4202400" cy="4509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1" name="Google Shape;51;p14"/>
          <p:cNvSpPr txBox="1">
            <a:spLocks noGrp="1"/>
          </p:cNvSpPr>
          <p:nvPr>
            <p:ph type="subTitle" idx="5"/>
          </p:nvPr>
        </p:nvSpPr>
        <p:spPr>
          <a:xfrm>
            <a:off x="4226050" y="3588650"/>
            <a:ext cx="4202400" cy="450900"/>
          </a:xfrm>
          <a:prstGeom prst="rect">
            <a:avLst/>
          </a:prstGeom>
        </p:spPr>
        <p:txBody>
          <a:bodyPr spcFirstLastPara="1" wrap="square" lIns="91425" tIns="91425" rIns="91425" bIns="91425" anchor="b" anchorCtr="0">
            <a:noAutofit/>
          </a:bodyPr>
          <a:lstStyle>
            <a:lvl1pPr marL="0" marR="0" lvl="0" indent="0" algn="l" rtl="0">
              <a:lnSpc>
                <a:spcPct val="100000"/>
              </a:lnSpc>
              <a:spcBef>
                <a:spcPts val="0"/>
              </a:spcBef>
              <a:spcAft>
                <a:spcPts val="0"/>
              </a:spcAft>
              <a:buSzPts val="2000"/>
              <a:buFont typeface="Aboreto"/>
              <a:buNone/>
              <a:defRPr sz="2200" b="1">
                <a:solidFill>
                  <a:schemeClr val="dk2"/>
                </a:solidFill>
                <a:latin typeface="Cabin"/>
                <a:ea typeface="Cabin"/>
                <a:cs typeface="Cabin"/>
                <a:sym typeface="Cabin"/>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2" name="Google Shape;52;p14"/>
          <p:cNvSpPr txBox="1">
            <a:spLocks noGrp="1"/>
          </p:cNvSpPr>
          <p:nvPr>
            <p:ph type="title" idx="6" hasCustomPrompt="1"/>
          </p:nvPr>
        </p:nvSpPr>
        <p:spPr>
          <a:xfrm>
            <a:off x="3181075" y="3696775"/>
            <a:ext cx="899400" cy="609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6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53" name="Google Shape;53;p14"/>
          <p:cNvSpPr txBox="1">
            <a:spLocks noGrp="1"/>
          </p:cNvSpPr>
          <p:nvPr>
            <p:ph type="subTitle" idx="7"/>
          </p:nvPr>
        </p:nvSpPr>
        <p:spPr>
          <a:xfrm>
            <a:off x="4226050" y="2792600"/>
            <a:ext cx="4202400" cy="4509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4" name="Google Shape;54;p14"/>
          <p:cNvSpPr txBox="1">
            <a:spLocks noGrp="1"/>
          </p:cNvSpPr>
          <p:nvPr>
            <p:ph type="subTitle" idx="8"/>
          </p:nvPr>
        </p:nvSpPr>
        <p:spPr>
          <a:xfrm>
            <a:off x="4226050" y="2417850"/>
            <a:ext cx="4202400" cy="450900"/>
          </a:xfrm>
          <a:prstGeom prst="rect">
            <a:avLst/>
          </a:prstGeom>
        </p:spPr>
        <p:txBody>
          <a:bodyPr spcFirstLastPara="1" wrap="square" lIns="91425" tIns="91425" rIns="91425" bIns="91425" anchor="b" anchorCtr="0">
            <a:noAutofit/>
          </a:bodyPr>
          <a:lstStyle>
            <a:lvl1pPr marL="0" marR="0" lvl="0" indent="0" algn="l" rtl="0">
              <a:lnSpc>
                <a:spcPct val="100000"/>
              </a:lnSpc>
              <a:spcBef>
                <a:spcPts val="0"/>
              </a:spcBef>
              <a:spcAft>
                <a:spcPts val="0"/>
              </a:spcAft>
              <a:buSzPts val="2000"/>
              <a:buFont typeface="Aboreto"/>
              <a:buNone/>
              <a:defRPr sz="2200" b="1">
                <a:solidFill>
                  <a:schemeClr val="dk2"/>
                </a:solidFill>
                <a:latin typeface="Cabin"/>
                <a:ea typeface="Cabin"/>
                <a:cs typeface="Cabin"/>
                <a:sym typeface="Cabin"/>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5" name="Google Shape;55;p14"/>
          <p:cNvSpPr txBox="1">
            <a:spLocks noGrp="1"/>
          </p:cNvSpPr>
          <p:nvPr>
            <p:ph type="title" idx="9" hasCustomPrompt="1"/>
          </p:nvPr>
        </p:nvSpPr>
        <p:spPr>
          <a:xfrm>
            <a:off x="3181075" y="2526050"/>
            <a:ext cx="899400" cy="609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6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hree columns">
  <p:cSld name="CUSTOM_2">
    <p:spTree>
      <p:nvGrpSpPr>
        <p:cNvPr id="1" name="Shape 76"/>
        <p:cNvGrpSpPr/>
        <p:nvPr/>
      </p:nvGrpSpPr>
      <p:grpSpPr>
        <a:xfrm>
          <a:off x="0" y="0"/>
          <a:ext cx="0" cy="0"/>
          <a:chOff x="0" y="0"/>
          <a:chExt cx="0" cy="0"/>
        </a:xfrm>
      </p:grpSpPr>
      <p:sp>
        <p:nvSpPr>
          <p:cNvPr id="77" name="Google Shape;77;p18"/>
          <p:cNvSpPr txBox="1">
            <a:spLocks noGrp="1"/>
          </p:cNvSpPr>
          <p:nvPr>
            <p:ph type="title"/>
          </p:nvPr>
        </p:nvSpPr>
        <p:spPr>
          <a:xfrm>
            <a:off x="3533925" y="445025"/>
            <a:ext cx="48945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3200"/>
              <a:buNone/>
              <a:defRPr sz="3200"/>
            </a:lvl1pPr>
            <a:lvl2pPr lvl="1" rtl="0">
              <a:lnSpc>
                <a:spcPct val="100000"/>
              </a:lnSpc>
              <a:spcBef>
                <a:spcPts val="0"/>
              </a:spcBef>
              <a:spcAft>
                <a:spcPts val="0"/>
              </a:spcAft>
              <a:buSzPts val="3200"/>
              <a:buNone/>
              <a:defRPr/>
            </a:lvl2pPr>
            <a:lvl3pPr lvl="2" rtl="0">
              <a:lnSpc>
                <a:spcPct val="100000"/>
              </a:lnSpc>
              <a:spcBef>
                <a:spcPts val="0"/>
              </a:spcBef>
              <a:spcAft>
                <a:spcPts val="0"/>
              </a:spcAft>
              <a:buSzPts val="3200"/>
              <a:buNone/>
              <a:defRPr/>
            </a:lvl3pPr>
            <a:lvl4pPr lvl="3" rtl="0">
              <a:lnSpc>
                <a:spcPct val="100000"/>
              </a:lnSpc>
              <a:spcBef>
                <a:spcPts val="0"/>
              </a:spcBef>
              <a:spcAft>
                <a:spcPts val="0"/>
              </a:spcAft>
              <a:buSzPts val="3200"/>
              <a:buNone/>
              <a:defRPr/>
            </a:lvl4pPr>
            <a:lvl5pPr lvl="4" rtl="0">
              <a:lnSpc>
                <a:spcPct val="100000"/>
              </a:lnSpc>
              <a:spcBef>
                <a:spcPts val="0"/>
              </a:spcBef>
              <a:spcAft>
                <a:spcPts val="0"/>
              </a:spcAft>
              <a:buSzPts val="3200"/>
              <a:buNone/>
              <a:defRPr/>
            </a:lvl5pPr>
            <a:lvl6pPr lvl="5" rtl="0">
              <a:lnSpc>
                <a:spcPct val="100000"/>
              </a:lnSpc>
              <a:spcBef>
                <a:spcPts val="0"/>
              </a:spcBef>
              <a:spcAft>
                <a:spcPts val="0"/>
              </a:spcAft>
              <a:buSzPts val="3200"/>
              <a:buNone/>
              <a:defRPr/>
            </a:lvl6pPr>
            <a:lvl7pPr lvl="6" rtl="0">
              <a:lnSpc>
                <a:spcPct val="100000"/>
              </a:lnSpc>
              <a:spcBef>
                <a:spcPts val="0"/>
              </a:spcBef>
              <a:spcAft>
                <a:spcPts val="0"/>
              </a:spcAft>
              <a:buSzPts val="3200"/>
              <a:buNone/>
              <a:defRPr/>
            </a:lvl7pPr>
            <a:lvl8pPr lvl="7" rtl="0">
              <a:lnSpc>
                <a:spcPct val="100000"/>
              </a:lnSpc>
              <a:spcBef>
                <a:spcPts val="0"/>
              </a:spcBef>
              <a:spcAft>
                <a:spcPts val="0"/>
              </a:spcAft>
              <a:buSzPts val="3200"/>
              <a:buNone/>
              <a:defRPr/>
            </a:lvl8pPr>
            <a:lvl9pPr lvl="8" rtl="0">
              <a:lnSpc>
                <a:spcPct val="100000"/>
              </a:lnSpc>
              <a:spcBef>
                <a:spcPts val="0"/>
              </a:spcBef>
              <a:spcAft>
                <a:spcPts val="0"/>
              </a:spcAft>
              <a:buSzPts val="3200"/>
              <a:buNone/>
              <a:defRPr/>
            </a:lvl9pPr>
          </a:lstStyle>
          <a:p>
            <a:endParaRPr/>
          </a:p>
        </p:txBody>
      </p:sp>
      <p:sp>
        <p:nvSpPr>
          <p:cNvPr id="78" name="Google Shape;78;p18"/>
          <p:cNvSpPr txBox="1">
            <a:spLocks noGrp="1"/>
          </p:cNvSpPr>
          <p:nvPr>
            <p:ph type="subTitle" idx="1"/>
          </p:nvPr>
        </p:nvSpPr>
        <p:spPr>
          <a:xfrm>
            <a:off x="3533925" y="1769600"/>
            <a:ext cx="2310300" cy="891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9" name="Google Shape;79;p18"/>
          <p:cNvSpPr txBox="1">
            <a:spLocks noGrp="1"/>
          </p:cNvSpPr>
          <p:nvPr>
            <p:ph type="subTitle" idx="2"/>
          </p:nvPr>
        </p:nvSpPr>
        <p:spPr>
          <a:xfrm>
            <a:off x="3533925" y="1394850"/>
            <a:ext cx="2310300" cy="450900"/>
          </a:xfrm>
          <a:prstGeom prst="rect">
            <a:avLst/>
          </a:prstGeom>
        </p:spPr>
        <p:txBody>
          <a:bodyPr spcFirstLastPara="1" wrap="square" lIns="91425" tIns="91425" rIns="91425" bIns="91425" anchor="b" anchorCtr="0">
            <a:noAutofit/>
          </a:bodyPr>
          <a:lstStyle>
            <a:lvl1pPr marL="0" marR="0" lvl="0" indent="0" algn="l" rtl="0">
              <a:lnSpc>
                <a:spcPct val="100000"/>
              </a:lnSpc>
              <a:spcBef>
                <a:spcPts val="0"/>
              </a:spcBef>
              <a:spcAft>
                <a:spcPts val="0"/>
              </a:spcAft>
              <a:buSzPts val="2000"/>
              <a:buFont typeface="Aboreto"/>
              <a:buNone/>
              <a:defRPr sz="2200" b="1">
                <a:solidFill>
                  <a:schemeClr val="dk2"/>
                </a:solidFill>
                <a:latin typeface="Cabin"/>
                <a:ea typeface="Cabin"/>
                <a:cs typeface="Cabin"/>
                <a:sym typeface="Cabin"/>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0" name="Google Shape;80;p18"/>
          <p:cNvSpPr txBox="1">
            <a:spLocks noGrp="1"/>
          </p:cNvSpPr>
          <p:nvPr>
            <p:ph type="subTitle" idx="3"/>
          </p:nvPr>
        </p:nvSpPr>
        <p:spPr>
          <a:xfrm>
            <a:off x="6118300" y="3247925"/>
            <a:ext cx="2310300" cy="891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1" name="Google Shape;81;p18"/>
          <p:cNvSpPr txBox="1">
            <a:spLocks noGrp="1"/>
          </p:cNvSpPr>
          <p:nvPr>
            <p:ph type="subTitle" idx="4"/>
          </p:nvPr>
        </p:nvSpPr>
        <p:spPr>
          <a:xfrm>
            <a:off x="6118311" y="2873175"/>
            <a:ext cx="2310300" cy="450900"/>
          </a:xfrm>
          <a:prstGeom prst="rect">
            <a:avLst/>
          </a:prstGeom>
        </p:spPr>
        <p:txBody>
          <a:bodyPr spcFirstLastPara="1" wrap="square" lIns="91425" tIns="91425" rIns="91425" bIns="91425" anchor="b" anchorCtr="0">
            <a:noAutofit/>
          </a:bodyPr>
          <a:lstStyle>
            <a:lvl1pPr marL="0" marR="0" lvl="0" indent="0" algn="l" rtl="0">
              <a:lnSpc>
                <a:spcPct val="100000"/>
              </a:lnSpc>
              <a:spcBef>
                <a:spcPts val="0"/>
              </a:spcBef>
              <a:spcAft>
                <a:spcPts val="0"/>
              </a:spcAft>
              <a:buSzPts val="2000"/>
              <a:buFont typeface="Aboreto"/>
              <a:buNone/>
              <a:defRPr sz="2200" b="1">
                <a:solidFill>
                  <a:schemeClr val="dk2"/>
                </a:solidFill>
                <a:latin typeface="Cabin"/>
                <a:ea typeface="Cabin"/>
                <a:cs typeface="Cabin"/>
                <a:sym typeface="Cabin"/>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2" name="Google Shape;82;p18"/>
          <p:cNvSpPr txBox="1">
            <a:spLocks noGrp="1"/>
          </p:cNvSpPr>
          <p:nvPr>
            <p:ph type="subTitle" idx="5"/>
          </p:nvPr>
        </p:nvSpPr>
        <p:spPr>
          <a:xfrm>
            <a:off x="6118292" y="1769600"/>
            <a:ext cx="2310300" cy="891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3" name="Google Shape;83;p18"/>
          <p:cNvSpPr txBox="1">
            <a:spLocks noGrp="1"/>
          </p:cNvSpPr>
          <p:nvPr>
            <p:ph type="subTitle" idx="6"/>
          </p:nvPr>
        </p:nvSpPr>
        <p:spPr>
          <a:xfrm>
            <a:off x="6118292" y="1394850"/>
            <a:ext cx="2310300" cy="450900"/>
          </a:xfrm>
          <a:prstGeom prst="rect">
            <a:avLst/>
          </a:prstGeom>
        </p:spPr>
        <p:txBody>
          <a:bodyPr spcFirstLastPara="1" wrap="square" lIns="91425" tIns="91425" rIns="91425" bIns="91425" anchor="b" anchorCtr="0">
            <a:noAutofit/>
          </a:bodyPr>
          <a:lstStyle>
            <a:lvl1pPr marL="0" marR="0" lvl="0" indent="0" algn="l" rtl="0">
              <a:lnSpc>
                <a:spcPct val="100000"/>
              </a:lnSpc>
              <a:spcBef>
                <a:spcPts val="0"/>
              </a:spcBef>
              <a:spcAft>
                <a:spcPts val="0"/>
              </a:spcAft>
              <a:buSzPts val="2000"/>
              <a:buFont typeface="Aboreto"/>
              <a:buNone/>
              <a:defRPr sz="2200" b="1">
                <a:solidFill>
                  <a:schemeClr val="dk2"/>
                </a:solidFill>
                <a:latin typeface="Cabin"/>
                <a:ea typeface="Cabin"/>
                <a:cs typeface="Cabin"/>
                <a:sym typeface="Cabin"/>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four columns">
  <p:cSld name="CUSTOM_3">
    <p:spTree>
      <p:nvGrpSpPr>
        <p:cNvPr id="1" name="Shape 84"/>
        <p:cNvGrpSpPr/>
        <p:nvPr/>
      </p:nvGrpSpPr>
      <p:grpSpPr>
        <a:xfrm>
          <a:off x="0" y="0"/>
          <a:ext cx="0" cy="0"/>
          <a:chOff x="0" y="0"/>
          <a:chExt cx="0" cy="0"/>
        </a:xfrm>
      </p:grpSpPr>
      <p:sp>
        <p:nvSpPr>
          <p:cNvPr id="85" name="Google Shape;85;p19"/>
          <p:cNvSpPr txBox="1">
            <a:spLocks noGrp="1"/>
          </p:cNvSpPr>
          <p:nvPr>
            <p:ph type="title"/>
          </p:nvPr>
        </p:nvSpPr>
        <p:spPr>
          <a:xfrm>
            <a:off x="715550" y="445025"/>
            <a:ext cx="77130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3200"/>
              <a:buNone/>
              <a:defRPr sz="3200"/>
            </a:lvl1pPr>
            <a:lvl2pPr lvl="1" rtl="0">
              <a:lnSpc>
                <a:spcPct val="100000"/>
              </a:lnSpc>
              <a:spcBef>
                <a:spcPts val="0"/>
              </a:spcBef>
              <a:spcAft>
                <a:spcPts val="0"/>
              </a:spcAft>
              <a:buSzPts val="3200"/>
              <a:buNone/>
              <a:defRPr/>
            </a:lvl2pPr>
            <a:lvl3pPr lvl="2" rtl="0">
              <a:lnSpc>
                <a:spcPct val="100000"/>
              </a:lnSpc>
              <a:spcBef>
                <a:spcPts val="0"/>
              </a:spcBef>
              <a:spcAft>
                <a:spcPts val="0"/>
              </a:spcAft>
              <a:buSzPts val="3200"/>
              <a:buNone/>
              <a:defRPr/>
            </a:lvl3pPr>
            <a:lvl4pPr lvl="3" rtl="0">
              <a:lnSpc>
                <a:spcPct val="100000"/>
              </a:lnSpc>
              <a:spcBef>
                <a:spcPts val="0"/>
              </a:spcBef>
              <a:spcAft>
                <a:spcPts val="0"/>
              </a:spcAft>
              <a:buSzPts val="3200"/>
              <a:buNone/>
              <a:defRPr/>
            </a:lvl4pPr>
            <a:lvl5pPr lvl="4" rtl="0">
              <a:lnSpc>
                <a:spcPct val="100000"/>
              </a:lnSpc>
              <a:spcBef>
                <a:spcPts val="0"/>
              </a:spcBef>
              <a:spcAft>
                <a:spcPts val="0"/>
              </a:spcAft>
              <a:buSzPts val="3200"/>
              <a:buNone/>
              <a:defRPr/>
            </a:lvl5pPr>
            <a:lvl6pPr lvl="5" rtl="0">
              <a:lnSpc>
                <a:spcPct val="100000"/>
              </a:lnSpc>
              <a:spcBef>
                <a:spcPts val="0"/>
              </a:spcBef>
              <a:spcAft>
                <a:spcPts val="0"/>
              </a:spcAft>
              <a:buSzPts val="3200"/>
              <a:buNone/>
              <a:defRPr/>
            </a:lvl6pPr>
            <a:lvl7pPr lvl="6" rtl="0">
              <a:lnSpc>
                <a:spcPct val="100000"/>
              </a:lnSpc>
              <a:spcBef>
                <a:spcPts val="0"/>
              </a:spcBef>
              <a:spcAft>
                <a:spcPts val="0"/>
              </a:spcAft>
              <a:buSzPts val="3200"/>
              <a:buNone/>
              <a:defRPr/>
            </a:lvl7pPr>
            <a:lvl8pPr lvl="7" rtl="0">
              <a:lnSpc>
                <a:spcPct val="100000"/>
              </a:lnSpc>
              <a:spcBef>
                <a:spcPts val="0"/>
              </a:spcBef>
              <a:spcAft>
                <a:spcPts val="0"/>
              </a:spcAft>
              <a:buSzPts val="3200"/>
              <a:buNone/>
              <a:defRPr/>
            </a:lvl8pPr>
            <a:lvl9pPr lvl="8" rtl="0">
              <a:lnSpc>
                <a:spcPct val="100000"/>
              </a:lnSpc>
              <a:spcBef>
                <a:spcPts val="0"/>
              </a:spcBef>
              <a:spcAft>
                <a:spcPts val="0"/>
              </a:spcAft>
              <a:buSzPts val="3200"/>
              <a:buNone/>
              <a:defRPr/>
            </a:lvl9pPr>
          </a:lstStyle>
          <a:p>
            <a:endParaRPr/>
          </a:p>
        </p:txBody>
      </p:sp>
      <p:sp>
        <p:nvSpPr>
          <p:cNvPr id="86" name="Google Shape;86;p19"/>
          <p:cNvSpPr txBox="1">
            <a:spLocks noGrp="1"/>
          </p:cNvSpPr>
          <p:nvPr>
            <p:ph type="subTitle" idx="1"/>
          </p:nvPr>
        </p:nvSpPr>
        <p:spPr>
          <a:xfrm>
            <a:off x="1836711" y="1769600"/>
            <a:ext cx="2281800" cy="934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7" name="Google Shape;87;p19"/>
          <p:cNvSpPr txBox="1">
            <a:spLocks noGrp="1"/>
          </p:cNvSpPr>
          <p:nvPr>
            <p:ph type="subTitle" idx="2"/>
          </p:nvPr>
        </p:nvSpPr>
        <p:spPr>
          <a:xfrm>
            <a:off x="1836711" y="1394850"/>
            <a:ext cx="2281800" cy="450900"/>
          </a:xfrm>
          <a:prstGeom prst="rect">
            <a:avLst/>
          </a:prstGeom>
        </p:spPr>
        <p:txBody>
          <a:bodyPr spcFirstLastPara="1" wrap="square" lIns="91425" tIns="91425" rIns="91425" bIns="91425" anchor="b" anchorCtr="0">
            <a:noAutofit/>
          </a:bodyPr>
          <a:lstStyle>
            <a:lvl1pPr marL="0" marR="0" lvl="0" indent="0" algn="ctr" rtl="0">
              <a:lnSpc>
                <a:spcPct val="100000"/>
              </a:lnSpc>
              <a:spcBef>
                <a:spcPts val="0"/>
              </a:spcBef>
              <a:spcAft>
                <a:spcPts val="0"/>
              </a:spcAft>
              <a:buSzPts val="2000"/>
              <a:buFont typeface="Aboreto"/>
              <a:buNone/>
              <a:defRPr sz="2200" b="1">
                <a:solidFill>
                  <a:schemeClr val="dk2"/>
                </a:solidFill>
                <a:latin typeface="Cabin"/>
                <a:ea typeface="Cabin"/>
                <a:cs typeface="Cabin"/>
                <a:sym typeface="Cabin"/>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8" name="Google Shape;88;p19"/>
          <p:cNvSpPr txBox="1">
            <a:spLocks noGrp="1"/>
          </p:cNvSpPr>
          <p:nvPr>
            <p:ph type="subTitle" idx="3"/>
          </p:nvPr>
        </p:nvSpPr>
        <p:spPr>
          <a:xfrm>
            <a:off x="1836711" y="3247925"/>
            <a:ext cx="2281800" cy="934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9" name="Google Shape;89;p19"/>
          <p:cNvSpPr txBox="1">
            <a:spLocks noGrp="1"/>
          </p:cNvSpPr>
          <p:nvPr>
            <p:ph type="subTitle" idx="4"/>
          </p:nvPr>
        </p:nvSpPr>
        <p:spPr>
          <a:xfrm>
            <a:off x="1836711" y="2873175"/>
            <a:ext cx="2281800" cy="450900"/>
          </a:xfrm>
          <a:prstGeom prst="rect">
            <a:avLst/>
          </a:prstGeom>
        </p:spPr>
        <p:txBody>
          <a:bodyPr spcFirstLastPara="1" wrap="square" lIns="91425" tIns="91425" rIns="91425" bIns="91425" anchor="b" anchorCtr="0">
            <a:noAutofit/>
          </a:bodyPr>
          <a:lstStyle>
            <a:lvl1pPr marL="0" marR="0" lvl="0" indent="0" algn="ctr" rtl="0">
              <a:lnSpc>
                <a:spcPct val="100000"/>
              </a:lnSpc>
              <a:spcBef>
                <a:spcPts val="0"/>
              </a:spcBef>
              <a:spcAft>
                <a:spcPts val="0"/>
              </a:spcAft>
              <a:buSzPts val="2000"/>
              <a:buFont typeface="Aboreto"/>
              <a:buNone/>
              <a:defRPr sz="2200" b="1">
                <a:solidFill>
                  <a:schemeClr val="dk2"/>
                </a:solidFill>
                <a:latin typeface="Cabin"/>
                <a:ea typeface="Cabin"/>
                <a:cs typeface="Cabin"/>
                <a:sym typeface="Cabin"/>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0" name="Google Shape;90;p19"/>
          <p:cNvSpPr txBox="1">
            <a:spLocks noGrp="1"/>
          </p:cNvSpPr>
          <p:nvPr>
            <p:ph type="subTitle" idx="5"/>
          </p:nvPr>
        </p:nvSpPr>
        <p:spPr>
          <a:xfrm>
            <a:off x="5025489" y="1769600"/>
            <a:ext cx="2281800" cy="934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1" name="Google Shape;91;p19"/>
          <p:cNvSpPr txBox="1">
            <a:spLocks noGrp="1"/>
          </p:cNvSpPr>
          <p:nvPr>
            <p:ph type="subTitle" idx="6"/>
          </p:nvPr>
        </p:nvSpPr>
        <p:spPr>
          <a:xfrm>
            <a:off x="5025489" y="1394850"/>
            <a:ext cx="2281800" cy="450900"/>
          </a:xfrm>
          <a:prstGeom prst="rect">
            <a:avLst/>
          </a:prstGeom>
        </p:spPr>
        <p:txBody>
          <a:bodyPr spcFirstLastPara="1" wrap="square" lIns="91425" tIns="91425" rIns="91425" bIns="91425" anchor="b" anchorCtr="0">
            <a:noAutofit/>
          </a:bodyPr>
          <a:lstStyle>
            <a:lvl1pPr marL="0" marR="0" lvl="0" indent="0" algn="ctr" rtl="0">
              <a:lnSpc>
                <a:spcPct val="100000"/>
              </a:lnSpc>
              <a:spcBef>
                <a:spcPts val="0"/>
              </a:spcBef>
              <a:spcAft>
                <a:spcPts val="0"/>
              </a:spcAft>
              <a:buSzPts val="2000"/>
              <a:buFont typeface="Aboreto"/>
              <a:buNone/>
              <a:defRPr sz="2200" b="1">
                <a:solidFill>
                  <a:schemeClr val="dk2"/>
                </a:solidFill>
                <a:latin typeface="Cabin"/>
                <a:ea typeface="Cabin"/>
                <a:cs typeface="Cabin"/>
                <a:sym typeface="Cabin"/>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2" name="Google Shape;92;p19"/>
          <p:cNvSpPr txBox="1">
            <a:spLocks noGrp="1"/>
          </p:cNvSpPr>
          <p:nvPr>
            <p:ph type="subTitle" idx="7"/>
          </p:nvPr>
        </p:nvSpPr>
        <p:spPr>
          <a:xfrm>
            <a:off x="5025489" y="3247925"/>
            <a:ext cx="2281800" cy="934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3" name="Google Shape;93;p19"/>
          <p:cNvSpPr txBox="1">
            <a:spLocks noGrp="1"/>
          </p:cNvSpPr>
          <p:nvPr>
            <p:ph type="subTitle" idx="8"/>
          </p:nvPr>
        </p:nvSpPr>
        <p:spPr>
          <a:xfrm>
            <a:off x="5025489" y="2873175"/>
            <a:ext cx="2281800" cy="450900"/>
          </a:xfrm>
          <a:prstGeom prst="rect">
            <a:avLst/>
          </a:prstGeom>
        </p:spPr>
        <p:txBody>
          <a:bodyPr spcFirstLastPara="1" wrap="square" lIns="91425" tIns="91425" rIns="91425" bIns="91425" anchor="b" anchorCtr="0">
            <a:noAutofit/>
          </a:bodyPr>
          <a:lstStyle>
            <a:lvl1pPr marL="0" marR="0" lvl="0" indent="0" algn="ctr" rtl="0">
              <a:lnSpc>
                <a:spcPct val="100000"/>
              </a:lnSpc>
              <a:spcBef>
                <a:spcPts val="0"/>
              </a:spcBef>
              <a:spcAft>
                <a:spcPts val="0"/>
              </a:spcAft>
              <a:buSzPts val="2000"/>
              <a:buFont typeface="Aboreto"/>
              <a:buNone/>
              <a:defRPr sz="2200" b="1">
                <a:solidFill>
                  <a:schemeClr val="dk2"/>
                </a:solidFill>
                <a:latin typeface="Cabin"/>
                <a:ea typeface="Cabin"/>
                <a:cs typeface="Cabin"/>
                <a:sym typeface="Cabin"/>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cxnSp>
        <p:nvCxnSpPr>
          <p:cNvPr id="94" name="Google Shape;94;p19"/>
          <p:cNvCxnSpPr/>
          <p:nvPr/>
        </p:nvCxnSpPr>
        <p:spPr>
          <a:xfrm>
            <a:off x="0" y="4882300"/>
            <a:ext cx="9152400" cy="0"/>
          </a:xfrm>
          <a:prstGeom prst="straightConnector1">
            <a:avLst/>
          </a:prstGeom>
          <a:noFill/>
          <a:ln w="9525" cap="flat" cmpd="sng">
            <a:solidFill>
              <a:schemeClr val="dk1"/>
            </a:solidFill>
            <a:prstDash val="solid"/>
            <a:round/>
            <a:headEnd type="none" w="med" len="med"/>
            <a:tailEnd type="none" w="med" len="med"/>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six columns">
  <p:cSld name="CUSTOM_4">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xfrm>
            <a:off x="715550" y="445025"/>
            <a:ext cx="77130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3200"/>
              <a:buNone/>
              <a:defRPr sz="3200"/>
            </a:lvl1pPr>
            <a:lvl2pPr lvl="1" rtl="0">
              <a:lnSpc>
                <a:spcPct val="100000"/>
              </a:lnSpc>
              <a:spcBef>
                <a:spcPts val="0"/>
              </a:spcBef>
              <a:spcAft>
                <a:spcPts val="0"/>
              </a:spcAft>
              <a:buSzPts val="3200"/>
              <a:buNone/>
              <a:defRPr/>
            </a:lvl2pPr>
            <a:lvl3pPr lvl="2" rtl="0">
              <a:lnSpc>
                <a:spcPct val="100000"/>
              </a:lnSpc>
              <a:spcBef>
                <a:spcPts val="0"/>
              </a:spcBef>
              <a:spcAft>
                <a:spcPts val="0"/>
              </a:spcAft>
              <a:buSzPts val="3200"/>
              <a:buNone/>
              <a:defRPr/>
            </a:lvl3pPr>
            <a:lvl4pPr lvl="3" rtl="0">
              <a:lnSpc>
                <a:spcPct val="100000"/>
              </a:lnSpc>
              <a:spcBef>
                <a:spcPts val="0"/>
              </a:spcBef>
              <a:spcAft>
                <a:spcPts val="0"/>
              </a:spcAft>
              <a:buSzPts val="3200"/>
              <a:buNone/>
              <a:defRPr/>
            </a:lvl4pPr>
            <a:lvl5pPr lvl="4" rtl="0">
              <a:lnSpc>
                <a:spcPct val="100000"/>
              </a:lnSpc>
              <a:spcBef>
                <a:spcPts val="0"/>
              </a:spcBef>
              <a:spcAft>
                <a:spcPts val="0"/>
              </a:spcAft>
              <a:buSzPts val="3200"/>
              <a:buNone/>
              <a:defRPr/>
            </a:lvl5pPr>
            <a:lvl6pPr lvl="5" rtl="0">
              <a:lnSpc>
                <a:spcPct val="100000"/>
              </a:lnSpc>
              <a:spcBef>
                <a:spcPts val="0"/>
              </a:spcBef>
              <a:spcAft>
                <a:spcPts val="0"/>
              </a:spcAft>
              <a:buSzPts val="3200"/>
              <a:buNone/>
              <a:defRPr/>
            </a:lvl6pPr>
            <a:lvl7pPr lvl="6" rtl="0">
              <a:lnSpc>
                <a:spcPct val="100000"/>
              </a:lnSpc>
              <a:spcBef>
                <a:spcPts val="0"/>
              </a:spcBef>
              <a:spcAft>
                <a:spcPts val="0"/>
              </a:spcAft>
              <a:buSzPts val="3200"/>
              <a:buNone/>
              <a:defRPr/>
            </a:lvl7pPr>
            <a:lvl8pPr lvl="7" rtl="0">
              <a:lnSpc>
                <a:spcPct val="100000"/>
              </a:lnSpc>
              <a:spcBef>
                <a:spcPts val="0"/>
              </a:spcBef>
              <a:spcAft>
                <a:spcPts val="0"/>
              </a:spcAft>
              <a:buSzPts val="3200"/>
              <a:buNone/>
              <a:defRPr/>
            </a:lvl8pPr>
            <a:lvl9pPr lvl="8" rtl="0">
              <a:lnSpc>
                <a:spcPct val="100000"/>
              </a:lnSpc>
              <a:spcBef>
                <a:spcPts val="0"/>
              </a:spcBef>
              <a:spcAft>
                <a:spcPts val="0"/>
              </a:spcAft>
              <a:buSzPts val="3200"/>
              <a:buNone/>
              <a:defRPr/>
            </a:lvl9pPr>
          </a:lstStyle>
          <a:p>
            <a:endParaRPr/>
          </a:p>
        </p:txBody>
      </p:sp>
      <p:sp>
        <p:nvSpPr>
          <p:cNvPr id="97" name="Google Shape;97;p20"/>
          <p:cNvSpPr txBox="1">
            <a:spLocks noGrp="1"/>
          </p:cNvSpPr>
          <p:nvPr>
            <p:ph type="subTitle" idx="1"/>
          </p:nvPr>
        </p:nvSpPr>
        <p:spPr>
          <a:xfrm>
            <a:off x="715550" y="2070050"/>
            <a:ext cx="2147400" cy="6270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8" name="Google Shape;98;p20"/>
          <p:cNvSpPr txBox="1">
            <a:spLocks noGrp="1"/>
          </p:cNvSpPr>
          <p:nvPr>
            <p:ph type="subTitle" idx="2"/>
          </p:nvPr>
        </p:nvSpPr>
        <p:spPr>
          <a:xfrm>
            <a:off x="715550" y="1333200"/>
            <a:ext cx="2147400" cy="813000"/>
          </a:xfrm>
          <a:prstGeom prst="rect">
            <a:avLst/>
          </a:prstGeom>
        </p:spPr>
        <p:txBody>
          <a:bodyPr spcFirstLastPara="1" wrap="square" lIns="91425" tIns="91425" rIns="91425" bIns="91425" anchor="b" anchorCtr="0">
            <a:noAutofit/>
          </a:bodyPr>
          <a:lstStyle>
            <a:lvl1pPr marL="0" marR="0" lvl="0" indent="0" algn="l" rtl="0">
              <a:lnSpc>
                <a:spcPct val="100000"/>
              </a:lnSpc>
              <a:spcBef>
                <a:spcPts val="0"/>
              </a:spcBef>
              <a:spcAft>
                <a:spcPts val="0"/>
              </a:spcAft>
              <a:buSzPts val="2000"/>
              <a:buFont typeface="Aboreto"/>
              <a:buNone/>
              <a:defRPr sz="2200" b="1">
                <a:solidFill>
                  <a:schemeClr val="dk2"/>
                </a:solidFill>
                <a:latin typeface="Cabin"/>
                <a:ea typeface="Cabin"/>
                <a:cs typeface="Cabin"/>
                <a:sym typeface="Cabin"/>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9" name="Google Shape;99;p20"/>
          <p:cNvSpPr txBox="1">
            <a:spLocks noGrp="1"/>
          </p:cNvSpPr>
          <p:nvPr>
            <p:ph type="subTitle" idx="3"/>
          </p:nvPr>
        </p:nvSpPr>
        <p:spPr>
          <a:xfrm>
            <a:off x="715550" y="3627075"/>
            <a:ext cx="2147400" cy="6270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0" name="Google Shape;100;p20"/>
          <p:cNvSpPr txBox="1">
            <a:spLocks noGrp="1"/>
          </p:cNvSpPr>
          <p:nvPr>
            <p:ph type="subTitle" idx="4"/>
          </p:nvPr>
        </p:nvSpPr>
        <p:spPr>
          <a:xfrm>
            <a:off x="715550" y="2890100"/>
            <a:ext cx="2147400" cy="813000"/>
          </a:xfrm>
          <a:prstGeom prst="rect">
            <a:avLst/>
          </a:prstGeom>
        </p:spPr>
        <p:txBody>
          <a:bodyPr spcFirstLastPara="1" wrap="square" lIns="91425" tIns="91425" rIns="91425" bIns="91425" anchor="b" anchorCtr="0">
            <a:noAutofit/>
          </a:bodyPr>
          <a:lstStyle>
            <a:lvl1pPr marL="0" marR="0" lvl="0" indent="0" algn="l" rtl="0">
              <a:lnSpc>
                <a:spcPct val="100000"/>
              </a:lnSpc>
              <a:spcBef>
                <a:spcPts val="0"/>
              </a:spcBef>
              <a:spcAft>
                <a:spcPts val="0"/>
              </a:spcAft>
              <a:buSzPts val="2000"/>
              <a:buFont typeface="Aboreto"/>
              <a:buNone/>
              <a:defRPr sz="2200" b="1">
                <a:solidFill>
                  <a:schemeClr val="dk2"/>
                </a:solidFill>
                <a:latin typeface="Cabin"/>
                <a:ea typeface="Cabin"/>
                <a:cs typeface="Cabin"/>
                <a:sym typeface="Cabin"/>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1" name="Google Shape;101;p20"/>
          <p:cNvSpPr txBox="1">
            <a:spLocks noGrp="1"/>
          </p:cNvSpPr>
          <p:nvPr>
            <p:ph type="subTitle" idx="5"/>
          </p:nvPr>
        </p:nvSpPr>
        <p:spPr>
          <a:xfrm>
            <a:off x="3251003" y="2070050"/>
            <a:ext cx="2147400" cy="6270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2" name="Google Shape;102;p20"/>
          <p:cNvSpPr txBox="1">
            <a:spLocks noGrp="1"/>
          </p:cNvSpPr>
          <p:nvPr>
            <p:ph type="subTitle" idx="6"/>
          </p:nvPr>
        </p:nvSpPr>
        <p:spPr>
          <a:xfrm>
            <a:off x="3251002" y="1333200"/>
            <a:ext cx="2147400" cy="813000"/>
          </a:xfrm>
          <a:prstGeom prst="rect">
            <a:avLst/>
          </a:prstGeom>
        </p:spPr>
        <p:txBody>
          <a:bodyPr spcFirstLastPara="1" wrap="square" lIns="91425" tIns="91425" rIns="91425" bIns="91425" anchor="b" anchorCtr="0">
            <a:noAutofit/>
          </a:bodyPr>
          <a:lstStyle>
            <a:lvl1pPr marL="0" marR="0" lvl="0" indent="0" algn="l" rtl="0">
              <a:lnSpc>
                <a:spcPct val="100000"/>
              </a:lnSpc>
              <a:spcBef>
                <a:spcPts val="0"/>
              </a:spcBef>
              <a:spcAft>
                <a:spcPts val="0"/>
              </a:spcAft>
              <a:buSzPts val="2000"/>
              <a:buFont typeface="Aboreto"/>
              <a:buNone/>
              <a:defRPr sz="2200" b="1">
                <a:solidFill>
                  <a:schemeClr val="dk2"/>
                </a:solidFill>
                <a:latin typeface="Cabin"/>
                <a:ea typeface="Cabin"/>
                <a:cs typeface="Cabin"/>
                <a:sym typeface="Cabin"/>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3" name="Google Shape;103;p20"/>
          <p:cNvSpPr txBox="1">
            <a:spLocks noGrp="1"/>
          </p:cNvSpPr>
          <p:nvPr>
            <p:ph type="subTitle" idx="7"/>
          </p:nvPr>
        </p:nvSpPr>
        <p:spPr>
          <a:xfrm>
            <a:off x="3251003" y="3627075"/>
            <a:ext cx="2147400" cy="6270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4" name="Google Shape;104;p20"/>
          <p:cNvSpPr txBox="1">
            <a:spLocks noGrp="1"/>
          </p:cNvSpPr>
          <p:nvPr>
            <p:ph type="subTitle" idx="8"/>
          </p:nvPr>
        </p:nvSpPr>
        <p:spPr>
          <a:xfrm>
            <a:off x="3251011" y="2890100"/>
            <a:ext cx="2147400" cy="813000"/>
          </a:xfrm>
          <a:prstGeom prst="rect">
            <a:avLst/>
          </a:prstGeom>
        </p:spPr>
        <p:txBody>
          <a:bodyPr spcFirstLastPara="1" wrap="square" lIns="91425" tIns="91425" rIns="91425" bIns="91425" anchor="b" anchorCtr="0">
            <a:noAutofit/>
          </a:bodyPr>
          <a:lstStyle>
            <a:lvl1pPr marL="0" marR="0" lvl="0" indent="0" algn="l" rtl="0">
              <a:lnSpc>
                <a:spcPct val="100000"/>
              </a:lnSpc>
              <a:spcBef>
                <a:spcPts val="0"/>
              </a:spcBef>
              <a:spcAft>
                <a:spcPts val="0"/>
              </a:spcAft>
              <a:buSzPts val="2000"/>
              <a:buFont typeface="Aboreto"/>
              <a:buNone/>
              <a:defRPr sz="2200" b="1">
                <a:solidFill>
                  <a:schemeClr val="dk2"/>
                </a:solidFill>
                <a:latin typeface="Cabin"/>
                <a:ea typeface="Cabin"/>
                <a:cs typeface="Cabin"/>
                <a:sym typeface="Cabin"/>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5" name="Google Shape;105;p20"/>
          <p:cNvSpPr txBox="1">
            <a:spLocks noGrp="1"/>
          </p:cNvSpPr>
          <p:nvPr>
            <p:ph type="subTitle" idx="9"/>
          </p:nvPr>
        </p:nvSpPr>
        <p:spPr>
          <a:xfrm>
            <a:off x="5786501" y="2070050"/>
            <a:ext cx="2147400" cy="6270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6" name="Google Shape;106;p20"/>
          <p:cNvSpPr txBox="1">
            <a:spLocks noGrp="1"/>
          </p:cNvSpPr>
          <p:nvPr>
            <p:ph type="subTitle" idx="13"/>
          </p:nvPr>
        </p:nvSpPr>
        <p:spPr>
          <a:xfrm>
            <a:off x="5786501" y="1333200"/>
            <a:ext cx="2147400" cy="813000"/>
          </a:xfrm>
          <a:prstGeom prst="rect">
            <a:avLst/>
          </a:prstGeom>
        </p:spPr>
        <p:txBody>
          <a:bodyPr spcFirstLastPara="1" wrap="square" lIns="91425" tIns="91425" rIns="91425" bIns="91425" anchor="b" anchorCtr="0">
            <a:noAutofit/>
          </a:bodyPr>
          <a:lstStyle>
            <a:lvl1pPr marL="0" marR="0" lvl="0" indent="0" algn="l" rtl="0">
              <a:lnSpc>
                <a:spcPct val="100000"/>
              </a:lnSpc>
              <a:spcBef>
                <a:spcPts val="0"/>
              </a:spcBef>
              <a:spcAft>
                <a:spcPts val="0"/>
              </a:spcAft>
              <a:buSzPts val="2000"/>
              <a:buFont typeface="Aboreto"/>
              <a:buNone/>
              <a:defRPr sz="2200" b="1">
                <a:solidFill>
                  <a:schemeClr val="dk2"/>
                </a:solidFill>
                <a:latin typeface="Cabin"/>
                <a:ea typeface="Cabin"/>
                <a:cs typeface="Cabin"/>
                <a:sym typeface="Cabin"/>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7" name="Google Shape;107;p20"/>
          <p:cNvSpPr txBox="1">
            <a:spLocks noGrp="1"/>
          </p:cNvSpPr>
          <p:nvPr>
            <p:ph type="subTitle" idx="14"/>
          </p:nvPr>
        </p:nvSpPr>
        <p:spPr>
          <a:xfrm>
            <a:off x="5786501" y="3627075"/>
            <a:ext cx="2147400" cy="6270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8" name="Google Shape;108;p20"/>
          <p:cNvSpPr txBox="1">
            <a:spLocks noGrp="1"/>
          </p:cNvSpPr>
          <p:nvPr>
            <p:ph type="subTitle" idx="15"/>
          </p:nvPr>
        </p:nvSpPr>
        <p:spPr>
          <a:xfrm>
            <a:off x="5786519" y="2890100"/>
            <a:ext cx="2147400" cy="813000"/>
          </a:xfrm>
          <a:prstGeom prst="rect">
            <a:avLst/>
          </a:prstGeom>
        </p:spPr>
        <p:txBody>
          <a:bodyPr spcFirstLastPara="1" wrap="square" lIns="91425" tIns="91425" rIns="91425" bIns="91425" anchor="b" anchorCtr="0">
            <a:noAutofit/>
          </a:bodyPr>
          <a:lstStyle>
            <a:lvl1pPr marL="0" marR="0" lvl="0" indent="0" algn="l" rtl="0">
              <a:lnSpc>
                <a:spcPct val="100000"/>
              </a:lnSpc>
              <a:spcBef>
                <a:spcPts val="0"/>
              </a:spcBef>
              <a:spcAft>
                <a:spcPts val="0"/>
              </a:spcAft>
              <a:buSzPts val="2000"/>
              <a:buFont typeface="Aboreto"/>
              <a:buNone/>
              <a:defRPr sz="2200" b="1">
                <a:solidFill>
                  <a:schemeClr val="dk2"/>
                </a:solidFill>
                <a:latin typeface="Cabin"/>
                <a:ea typeface="Cabin"/>
                <a:cs typeface="Cabin"/>
                <a:sym typeface="Cabin"/>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cxnSp>
        <p:nvCxnSpPr>
          <p:cNvPr id="109" name="Google Shape;109;p20"/>
          <p:cNvCxnSpPr/>
          <p:nvPr/>
        </p:nvCxnSpPr>
        <p:spPr>
          <a:xfrm>
            <a:off x="0" y="4882300"/>
            <a:ext cx="9152400" cy="0"/>
          </a:xfrm>
          <a:prstGeom prst="straightConnector1">
            <a:avLst/>
          </a:prstGeom>
          <a:noFill/>
          <a:ln w="9525" cap="flat" cmpd="sng">
            <a:solidFill>
              <a:schemeClr val="dk1"/>
            </a:solidFill>
            <a:prstDash val="solid"/>
            <a:round/>
            <a:headEnd type="none" w="med" len="med"/>
            <a:tailEnd type="none" w="med" len="med"/>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p:cSld name="CUSTOM_6">
    <p:spTree>
      <p:nvGrpSpPr>
        <p:cNvPr id="1" name="Shape 129"/>
        <p:cNvGrpSpPr/>
        <p:nvPr/>
      </p:nvGrpSpPr>
      <p:grpSpPr>
        <a:xfrm>
          <a:off x="0" y="0"/>
          <a:ext cx="0" cy="0"/>
          <a:chOff x="0" y="0"/>
          <a:chExt cx="0" cy="0"/>
        </a:xfrm>
      </p:grpSpPr>
      <p:sp>
        <p:nvSpPr>
          <p:cNvPr id="130" name="Google Shape;130;p22"/>
          <p:cNvSpPr txBox="1">
            <a:spLocks noGrp="1"/>
          </p:cNvSpPr>
          <p:nvPr>
            <p:ph type="title"/>
          </p:nvPr>
        </p:nvSpPr>
        <p:spPr>
          <a:xfrm>
            <a:off x="715550" y="1533825"/>
            <a:ext cx="3612300" cy="11565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3200"/>
              <a:buNone/>
              <a:defRPr sz="3200"/>
            </a:lvl1pPr>
            <a:lvl2pPr lvl="1" rtl="0">
              <a:lnSpc>
                <a:spcPct val="100000"/>
              </a:lnSpc>
              <a:spcBef>
                <a:spcPts val="0"/>
              </a:spcBef>
              <a:spcAft>
                <a:spcPts val="0"/>
              </a:spcAft>
              <a:buSzPts val="3200"/>
              <a:buNone/>
              <a:defRPr/>
            </a:lvl2pPr>
            <a:lvl3pPr lvl="2" rtl="0">
              <a:lnSpc>
                <a:spcPct val="100000"/>
              </a:lnSpc>
              <a:spcBef>
                <a:spcPts val="0"/>
              </a:spcBef>
              <a:spcAft>
                <a:spcPts val="0"/>
              </a:spcAft>
              <a:buSzPts val="3200"/>
              <a:buNone/>
              <a:defRPr/>
            </a:lvl3pPr>
            <a:lvl4pPr lvl="3" rtl="0">
              <a:lnSpc>
                <a:spcPct val="100000"/>
              </a:lnSpc>
              <a:spcBef>
                <a:spcPts val="0"/>
              </a:spcBef>
              <a:spcAft>
                <a:spcPts val="0"/>
              </a:spcAft>
              <a:buSzPts val="3200"/>
              <a:buNone/>
              <a:defRPr/>
            </a:lvl4pPr>
            <a:lvl5pPr lvl="4" rtl="0">
              <a:lnSpc>
                <a:spcPct val="100000"/>
              </a:lnSpc>
              <a:spcBef>
                <a:spcPts val="0"/>
              </a:spcBef>
              <a:spcAft>
                <a:spcPts val="0"/>
              </a:spcAft>
              <a:buSzPts val="3200"/>
              <a:buNone/>
              <a:defRPr/>
            </a:lvl5pPr>
            <a:lvl6pPr lvl="5" rtl="0">
              <a:lnSpc>
                <a:spcPct val="100000"/>
              </a:lnSpc>
              <a:spcBef>
                <a:spcPts val="0"/>
              </a:spcBef>
              <a:spcAft>
                <a:spcPts val="0"/>
              </a:spcAft>
              <a:buSzPts val="3200"/>
              <a:buNone/>
              <a:defRPr/>
            </a:lvl6pPr>
            <a:lvl7pPr lvl="6" rtl="0">
              <a:lnSpc>
                <a:spcPct val="100000"/>
              </a:lnSpc>
              <a:spcBef>
                <a:spcPts val="0"/>
              </a:spcBef>
              <a:spcAft>
                <a:spcPts val="0"/>
              </a:spcAft>
              <a:buSzPts val="3200"/>
              <a:buNone/>
              <a:defRPr/>
            </a:lvl7pPr>
            <a:lvl8pPr lvl="7" rtl="0">
              <a:lnSpc>
                <a:spcPct val="100000"/>
              </a:lnSpc>
              <a:spcBef>
                <a:spcPts val="0"/>
              </a:spcBef>
              <a:spcAft>
                <a:spcPts val="0"/>
              </a:spcAft>
              <a:buSzPts val="3200"/>
              <a:buNone/>
              <a:defRPr/>
            </a:lvl8pPr>
            <a:lvl9pPr lvl="8" rtl="0">
              <a:lnSpc>
                <a:spcPct val="100000"/>
              </a:lnSpc>
              <a:spcBef>
                <a:spcPts val="0"/>
              </a:spcBef>
              <a:spcAft>
                <a:spcPts val="0"/>
              </a:spcAft>
              <a:buSzPts val="3200"/>
              <a:buNone/>
              <a:defRPr/>
            </a:lvl9pPr>
          </a:lstStyle>
          <a:p>
            <a:endParaRPr/>
          </a:p>
        </p:txBody>
      </p:sp>
      <p:sp>
        <p:nvSpPr>
          <p:cNvPr id="131" name="Google Shape;131;p22"/>
          <p:cNvSpPr txBox="1">
            <a:spLocks noGrp="1"/>
          </p:cNvSpPr>
          <p:nvPr>
            <p:ph type="subTitle" idx="1"/>
          </p:nvPr>
        </p:nvSpPr>
        <p:spPr>
          <a:xfrm>
            <a:off x="715550" y="2690475"/>
            <a:ext cx="3612300" cy="919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32" name="Google Shape;132;p22"/>
          <p:cNvSpPr>
            <a:spLocks noGrp="1"/>
          </p:cNvSpPr>
          <p:nvPr>
            <p:ph type="pic" idx="2"/>
          </p:nvPr>
        </p:nvSpPr>
        <p:spPr>
          <a:xfrm>
            <a:off x="4957500" y="0"/>
            <a:ext cx="4185600" cy="5143500"/>
          </a:xfrm>
          <a:prstGeom prst="rect">
            <a:avLst/>
          </a:prstGeom>
          <a:no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ote">
  <p:cSld name="CUSTOM_5">
    <p:spTree>
      <p:nvGrpSpPr>
        <p:cNvPr id="1" name="Shape 161"/>
        <p:cNvGrpSpPr/>
        <p:nvPr/>
      </p:nvGrpSpPr>
      <p:grpSpPr>
        <a:xfrm>
          <a:off x="0" y="0"/>
          <a:ext cx="0" cy="0"/>
          <a:chOff x="0" y="0"/>
          <a:chExt cx="0" cy="0"/>
        </a:xfrm>
      </p:grpSpPr>
      <p:sp>
        <p:nvSpPr>
          <p:cNvPr id="162" name="Google Shape;162;p30"/>
          <p:cNvSpPr txBox="1">
            <a:spLocks noGrp="1"/>
          </p:cNvSpPr>
          <p:nvPr>
            <p:ph type="title"/>
          </p:nvPr>
        </p:nvSpPr>
        <p:spPr>
          <a:xfrm>
            <a:off x="1204350" y="3226125"/>
            <a:ext cx="67353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200"/>
              <a:buNone/>
              <a:defRPr sz="2200"/>
            </a:lvl1pPr>
            <a:lvl2pPr lvl="1" rtl="0">
              <a:lnSpc>
                <a:spcPct val="100000"/>
              </a:lnSpc>
              <a:spcBef>
                <a:spcPts val="0"/>
              </a:spcBef>
              <a:spcAft>
                <a:spcPts val="0"/>
              </a:spcAft>
              <a:buSzPts val="3200"/>
              <a:buNone/>
              <a:defRPr/>
            </a:lvl2pPr>
            <a:lvl3pPr lvl="2" rtl="0">
              <a:lnSpc>
                <a:spcPct val="100000"/>
              </a:lnSpc>
              <a:spcBef>
                <a:spcPts val="0"/>
              </a:spcBef>
              <a:spcAft>
                <a:spcPts val="0"/>
              </a:spcAft>
              <a:buSzPts val="3200"/>
              <a:buNone/>
              <a:defRPr/>
            </a:lvl3pPr>
            <a:lvl4pPr lvl="3" rtl="0">
              <a:lnSpc>
                <a:spcPct val="100000"/>
              </a:lnSpc>
              <a:spcBef>
                <a:spcPts val="0"/>
              </a:spcBef>
              <a:spcAft>
                <a:spcPts val="0"/>
              </a:spcAft>
              <a:buSzPts val="3200"/>
              <a:buNone/>
              <a:defRPr/>
            </a:lvl4pPr>
            <a:lvl5pPr lvl="4" rtl="0">
              <a:lnSpc>
                <a:spcPct val="100000"/>
              </a:lnSpc>
              <a:spcBef>
                <a:spcPts val="0"/>
              </a:spcBef>
              <a:spcAft>
                <a:spcPts val="0"/>
              </a:spcAft>
              <a:buSzPts val="3200"/>
              <a:buNone/>
              <a:defRPr/>
            </a:lvl5pPr>
            <a:lvl6pPr lvl="5" rtl="0">
              <a:lnSpc>
                <a:spcPct val="100000"/>
              </a:lnSpc>
              <a:spcBef>
                <a:spcPts val="0"/>
              </a:spcBef>
              <a:spcAft>
                <a:spcPts val="0"/>
              </a:spcAft>
              <a:buSzPts val="3200"/>
              <a:buNone/>
              <a:defRPr/>
            </a:lvl6pPr>
            <a:lvl7pPr lvl="6" rtl="0">
              <a:lnSpc>
                <a:spcPct val="100000"/>
              </a:lnSpc>
              <a:spcBef>
                <a:spcPts val="0"/>
              </a:spcBef>
              <a:spcAft>
                <a:spcPts val="0"/>
              </a:spcAft>
              <a:buSzPts val="3200"/>
              <a:buNone/>
              <a:defRPr/>
            </a:lvl7pPr>
            <a:lvl8pPr lvl="7" rtl="0">
              <a:lnSpc>
                <a:spcPct val="100000"/>
              </a:lnSpc>
              <a:spcBef>
                <a:spcPts val="0"/>
              </a:spcBef>
              <a:spcAft>
                <a:spcPts val="0"/>
              </a:spcAft>
              <a:buSzPts val="3200"/>
              <a:buNone/>
              <a:defRPr/>
            </a:lvl8pPr>
            <a:lvl9pPr lvl="8" rtl="0">
              <a:lnSpc>
                <a:spcPct val="100000"/>
              </a:lnSpc>
              <a:spcBef>
                <a:spcPts val="0"/>
              </a:spcBef>
              <a:spcAft>
                <a:spcPts val="0"/>
              </a:spcAft>
              <a:buSzPts val="3200"/>
              <a:buNone/>
              <a:defRPr/>
            </a:lvl9pPr>
          </a:lstStyle>
          <a:p>
            <a:endParaRPr/>
          </a:p>
        </p:txBody>
      </p:sp>
      <p:sp>
        <p:nvSpPr>
          <p:cNvPr id="163" name="Google Shape;163;p30"/>
          <p:cNvSpPr txBox="1">
            <a:spLocks noGrp="1"/>
          </p:cNvSpPr>
          <p:nvPr>
            <p:ph type="subTitle" idx="1"/>
          </p:nvPr>
        </p:nvSpPr>
        <p:spPr>
          <a:xfrm>
            <a:off x="1204350" y="1344675"/>
            <a:ext cx="6735300" cy="1659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2800"/>
            </a:lvl1pPr>
            <a:lvl2pPr lvl="1" algn="ctr" rtl="0">
              <a:lnSpc>
                <a:spcPct val="100000"/>
              </a:lnSpc>
              <a:spcBef>
                <a:spcPts val="0"/>
              </a:spcBef>
              <a:spcAft>
                <a:spcPts val="0"/>
              </a:spcAft>
              <a:buSzPts val="3000"/>
              <a:buNone/>
              <a:defRPr sz="3000"/>
            </a:lvl2pPr>
            <a:lvl3pPr lvl="2" algn="ctr" rtl="0">
              <a:lnSpc>
                <a:spcPct val="100000"/>
              </a:lnSpc>
              <a:spcBef>
                <a:spcPts val="0"/>
              </a:spcBef>
              <a:spcAft>
                <a:spcPts val="0"/>
              </a:spcAft>
              <a:buSzPts val="3000"/>
              <a:buNone/>
              <a:defRPr sz="3000"/>
            </a:lvl3pPr>
            <a:lvl4pPr lvl="3" algn="ctr" rtl="0">
              <a:lnSpc>
                <a:spcPct val="100000"/>
              </a:lnSpc>
              <a:spcBef>
                <a:spcPts val="0"/>
              </a:spcBef>
              <a:spcAft>
                <a:spcPts val="0"/>
              </a:spcAft>
              <a:buSzPts val="3000"/>
              <a:buNone/>
              <a:defRPr sz="3000"/>
            </a:lvl4pPr>
            <a:lvl5pPr lvl="4" algn="ctr" rtl="0">
              <a:lnSpc>
                <a:spcPct val="100000"/>
              </a:lnSpc>
              <a:spcBef>
                <a:spcPts val="0"/>
              </a:spcBef>
              <a:spcAft>
                <a:spcPts val="0"/>
              </a:spcAft>
              <a:buSzPts val="3000"/>
              <a:buNone/>
              <a:defRPr sz="3000"/>
            </a:lvl5pPr>
            <a:lvl6pPr lvl="5" algn="ctr" rtl="0">
              <a:lnSpc>
                <a:spcPct val="100000"/>
              </a:lnSpc>
              <a:spcBef>
                <a:spcPts val="0"/>
              </a:spcBef>
              <a:spcAft>
                <a:spcPts val="0"/>
              </a:spcAft>
              <a:buSzPts val="3000"/>
              <a:buNone/>
              <a:defRPr sz="3000"/>
            </a:lvl6pPr>
            <a:lvl7pPr lvl="6" algn="ctr" rtl="0">
              <a:lnSpc>
                <a:spcPct val="100000"/>
              </a:lnSpc>
              <a:spcBef>
                <a:spcPts val="0"/>
              </a:spcBef>
              <a:spcAft>
                <a:spcPts val="0"/>
              </a:spcAft>
              <a:buSzPts val="3000"/>
              <a:buNone/>
              <a:defRPr sz="3000"/>
            </a:lvl7pPr>
            <a:lvl8pPr lvl="7" algn="ctr" rtl="0">
              <a:lnSpc>
                <a:spcPct val="100000"/>
              </a:lnSpc>
              <a:spcBef>
                <a:spcPts val="0"/>
              </a:spcBef>
              <a:spcAft>
                <a:spcPts val="0"/>
              </a:spcAft>
              <a:buSzPts val="3000"/>
              <a:buNone/>
              <a:defRPr sz="3000"/>
            </a:lvl8pPr>
            <a:lvl9pPr lvl="8" algn="ctr" rtl="0">
              <a:lnSpc>
                <a:spcPct val="100000"/>
              </a:lnSpc>
              <a:spcBef>
                <a:spcPts val="0"/>
              </a:spcBef>
              <a:spcAft>
                <a:spcPts val="0"/>
              </a:spcAft>
              <a:buSzPts val="3000"/>
              <a:buNone/>
              <a:defRPr sz="3000"/>
            </a:lvl9pPr>
          </a:lstStyle>
          <a:p>
            <a:endParaRPr/>
          </a:p>
        </p:txBody>
      </p:sp>
      <p:cxnSp>
        <p:nvCxnSpPr>
          <p:cNvPr id="164" name="Google Shape;164;p30"/>
          <p:cNvCxnSpPr/>
          <p:nvPr/>
        </p:nvCxnSpPr>
        <p:spPr>
          <a:xfrm>
            <a:off x="0" y="4882300"/>
            <a:ext cx="9152400" cy="0"/>
          </a:xfrm>
          <a:prstGeom prst="straightConnector1">
            <a:avLst/>
          </a:prstGeom>
          <a:noFill/>
          <a:ln w="9525" cap="flat" cmpd="sng">
            <a:solidFill>
              <a:schemeClr val="dk1"/>
            </a:solidFill>
            <a:prstDash val="solid"/>
            <a:round/>
            <a:headEnd type="none" w="med" len="med"/>
            <a:tailEnd type="none" w="med" len="med"/>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p:cSld name="CUSTOM_20">
    <p:spTree>
      <p:nvGrpSpPr>
        <p:cNvPr id="1" name="Shape 170"/>
        <p:cNvGrpSpPr/>
        <p:nvPr/>
      </p:nvGrpSpPr>
      <p:grpSpPr>
        <a:xfrm>
          <a:off x="0" y="0"/>
          <a:ext cx="0" cy="0"/>
          <a:chOff x="0" y="0"/>
          <a:chExt cx="0" cy="0"/>
        </a:xfrm>
      </p:grpSpPr>
      <p:cxnSp>
        <p:nvCxnSpPr>
          <p:cNvPr id="171" name="Google Shape;171;p32"/>
          <p:cNvCxnSpPr/>
          <p:nvPr/>
        </p:nvCxnSpPr>
        <p:spPr>
          <a:xfrm>
            <a:off x="290475" y="-21300"/>
            <a:ext cx="0" cy="5186100"/>
          </a:xfrm>
          <a:prstGeom prst="straightConnector1">
            <a:avLst/>
          </a:prstGeom>
          <a:noFill/>
          <a:ln w="9525" cap="flat" cmpd="sng">
            <a:solidFill>
              <a:schemeClr val="dk1"/>
            </a:solidFill>
            <a:prstDash val="solid"/>
            <a:round/>
            <a:headEnd type="none" w="med" len="med"/>
            <a:tailEnd type="none" w="med" len="med"/>
          </a:ln>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1">
  <p:cSld name="CUSTOM_20_1">
    <p:bg>
      <p:bgPr>
        <a:solidFill>
          <a:schemeClr val="lt1"/>
        </a:solidFill>
        <a:effectLst/>
      </p:bgPr>
    </p:bg>
    <p:spTree>
      <p:nvGrpSpPr>
        <p:cNvPr id="1" name="Shape 172"/>
        <p:cNvGrpSpPr/>
        <p:nvPr/>
      </p:nvGrpSpPr>
      <p:grpSpPr>
        <a:xfrm>
          <a:off x="0" y="0"/>
          <a:ext cx="0" cy="0"/>
          <a:chOff x="0" y="0"/>
          <a:chExt cx="0" cy="0"/>
        </a:xfrm>
      </p:grpSpPr>
      <p:cxnSp>
        <p:nvCxnSpPr>
          <p:cNvPr id="173" name="Google Shape;173;p33"/>
          <p:cNvCxnSpPr/>
          <p:nvPr/>
        </p:nvCxnSpPr>
        <p:spPr>
          <a:xfrm>
            <a:off x="0" y="4882300"/>
            <a:ext cx="9152400" cy="0"/>
          </a:xfrm>
          <a:prstGeom prst="straightConnector1">
            <a:avLst/>
          </a:prstGeom>
          <a:noFill/>
          <a:ln w="9525" cap="flat" cmpd="sng">
            <a:solidFill>
              <a:schemeClr val="dk1"/>
            </a:solidFill>
            <a:prstDash val="solid"/>
            <a:round/>
            <a:headEnd type="none" w="med" len="med"/>
            <a:tailEnd type="none" w="med" len="med"/>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4165150" y="1864425"/>
            <a:ext cx="4263300" cy="841800"/>
          </a:xfrm>
          <a:prstGeom prst="rect">
            <a:avLst/>
          </a:prstGeom>
        </p:spPr>
        <p:txBody>
          <a:bodyPr spcFirstLastPara="1" wrap="square" lIns="91425" tIns="91425" rIns="91425" bIns="91425" anchor="b" anchorCtr="0">
            <a:noAutofit/>
          </a:bodyPr>
          <a:lstStyle>
            <a:lvl1pPr lvl="0">
              <a:spcBef>
                <a:spcPts val="0"/>
              </a:spcBef>
              <a:spcAft>
                <a:spcPts val="0"/>
              </a:spcAft>
              <a:buSzPts val="3600"/>
              <a:buNone/>
              <a:defRPr sz="4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3" name="Google Shape;13;p3"/>
          <p:cNvSpPr txBox="1">
            <a:spLocks noGrp="1"/>
          </p:cNvSpPr>
          <p:nvPr>
            <p:ph type="subTitle" idx="1"/>
          </p:nvPr>
        </p:nvSpPr>
        <p:spPr>
          <a:xfrm>
            <a:off x="4165150" y="2706225"/>
            <a:ext cx="4263300" cy="453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14" name="Google Shape;14;p3"/>
          <p:cNvSpPr txBox="1">
            <a:spLocks noGrp="1"/>
          </p:cNvSpPr>
          <p:nvPr>
            <p:ph type="title" idx="2" hasCustomPrompt="1"/>
          </p:nvPr>
        </p:nvSpPr>
        <p:spPr>
          <a:xfrm>
            <a:off x="4165150" y="1118225"/>
            <a:ext cx="1101600" cy="746100"/>
          </a:xfrm>
          <a:prstGeom prst="rect">
            <a:avLst/>
          </a:prstGeom>
        </p:spPr>
        <p:txBody>
          <a:bodyPr spcFirstLastPara="1" wrap="square" lIns="91425" tIns="91425" rIns="91425" bIns="91425" anchor="ctr" anchorCtr="0">
            <a:noAutofit/>
          </a:bodyPr>
          <a:lstStyle>
            <a:lvl1pPr lvl="0" rtl="0">
              <a:spcBef>
                <a:spcPts val="0"/>
              </a:spcBef>
              <a:spcAft>
                <a:spcPts val="0"/>
              </a:spcAft>
              <a:buSzPts val="5200"/>
              <a:buNone/>
              <a:defRPr sz="5200"/>
            </a:lvl1pPr>
            <a:lvl2pPr lvl="1" rtl="0">
              <a:spcBef>
                <a:spcPts val="0"/>
              </a:spcBef>
              <a:spcAft>
                <a:spcPts val="0"/>
              </a:spcAft>
              <a:buSzPts val="5200"/>
              <a:buNone/>
              <a:defRPr sz="5200"/>
            </a:lvl2pPr>
            <a:lvl3pPr lvl="2" rtl="0">
              <a:spcBef>
                <a:spcPts val="0"/>
              </a:spcBef>
              <a:spcAft>
                <a:spcPts val="0"/>
              </a:spcAft>
              <a:buSzPts val="5200"/>
              <a:buNone/>
              <a:defRPr sz="5200"/>
            </a:lvl3pPr>
            <a:lvl4pPr lvl="3" rtl="0">
              <a:spcBef>
                <a:spcPts val="0"/>
              </a:spcBef>
              <a:spcAft>
                <a:spcPts val="0"/>
              </a:spcAft>
              <a:buSzPts val="5200"/>
              <a:buNone/>
              <a:defRPr sz="5200"/>
            </a:lvl4pPr>
            <a:lvl5pPr lvl="4" rtl="0">
              <a:spcBef>
                <a:spcPts val="0"/>
              </a:spcBef>
              <a:spcAft>
                <a:spcPts val="0"/>
              </a:spcAft>
              <a:buSzPts val="5200"/>
              <a:buNone/>
              <a:defRPr sz="5200"/>
            </a:lvl5pPr>
            <a:lvl6pPr lvl="5" rtl="0">
              <a:spcBef>
                <a:spcPts val="0"/>
              </a:spcBef>
              <a:spcAft>
                <a:spcPts val="0"/>
              </a:spcAft>
              <a:buSzPts val="5200"/>
              <a:buNone/>
              <a:defRPr sz="5200"/>
            </a:lvl6pPr>
            <a:lvl7pPr lvl="6" rtl="0">
              <a:spcBef>
                <a:spcPts val="0"/>
              </a:spcBef>
              <a:spcAft>
                <a:spcPts val="0"/>
              </a:spcAft>
              <a:buSzPts val="5200"/>
              <a:buNone/>
              <a:defRPr sz="5200"/>
            </a:lvl7pPr>
            <a:lvl8pPr lvl="7" rtl="0">
              <a:spcBef>
                <a:spcPts val="0"/>
              </a:spcBef>
              <a:spcAft>
                <a:spcPts val="0"/>
              </a:spcAft>
              <a:buSzPts val="5200"/>
              <a:buNone/>
              <a:defRPr sz="5200"/>
            </a:lvl8pPr>
            <a:lvl9pPr lvl="8" rtl="0">
              <a:spcBef>
                <a:spcPts val="0"/>
              </a:spcBef>
              <a:spcAft>
                <a:spcPts val="0"/>
              </a:spcAft>
              <a:buSzPts val="5200"/>
              <a:buNone/>
              <a:defRPr sz="5200"/>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
        <p:cNvGrpSpPr/>
        <p:nvPr/>
      </p:nvGrpSpPr>
      <p:grpSpPr>
        <a:xfrm>
          <a:off x="0" y="0"/>
          <a:ext cx="0" cy="0"/>
          <a:chOff x="0" y="0"/>
          <a:chExt cx="0" cy="0"/>
        </a:xfrm>
      </p:grpSpPr>
      <p:sp>
        <p:nvSpPr>
          <p:cNvPr id="19" name="Google Shape;19;p5"/>
          <p:cNvSpPr txBox="1">
            <a:spLocks noGrp="1"/>
          </p:cNvSpPr>
          <p:nvPr>
            <p:ph type="title"/>
          </p:nvPr>
        </p:nvSpPr>
        <p:spPr>
          <a:xfrm>
            <a:off x="715550" y="445025"/>
            <a:ext cx="7713000" cy="572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3200"/>
              <a:buNone/>
              <a:defRPr sz="3200"/>
            </a:lvl1pPr>
            <a:lvl2pPr lvl="1">
              <a:lnSpc>
                <a:spcPct val="100000"/>
              </a:lnSpc>
              <a:spcBef>
                <a:spcPts val="0"/>
              </a:spcBef>
              <a:spcAft>
                <a:spcPts val="0"/>
              </a:spcAft>
              <a:buSzPts val="3200"/>
              <a:buNone/>
              <a:defRPr/>
            </a:lvl2pPr>
            <a:lvl3pPr lvl="2">
              <a:lnSpc>
                <a:spcPct val="100000"/>
              </a:lnSpc>
              <a:spcBef>
                <a:spcPts val="0"/>
              </a:spcBef>
              <a:spcAft>
                <a:spcPts val="0"/>
              </a:spcAft>
              <a:buSzPts val="3200"/>
              <a:buNone/>
              <a:defRPr/>
            </a:lvl3pPr>
            <a:lvl4pPr lvl="3">
              <a:lnSpc>
                <a:spcPct val="100000"/>
              </a:lnSpc>
              <a:spcBef>
                <a:spcPts val="0"/>
              </a:spcBef>
              <a:spcAft>
                <a:spcPts val="0"/>
              </a:spcAft>
              <a:buSzPts val="3200"/>
              <a:buNone/>
              <a:defRPr/>
            </a:lvl4pPr>
            <a:lvl5pPr lvl="4">
              <a:lnSpc>
                <a:spcPct val="100000"/>
              </a:lnSpc>
              <a:spcBef>
                <a:spcPts val="0"/>
              </a:spcBef>
              <a:spcAft>
                <a:spcPts val="0"/>
              </a:spcAft>
              <a:buSzPts val="3200"/>
              <a:buNone/>
              <a:defRPr/>
            </a:lvl5pPr>
            <a:lvl6pPr lvl="5">
              <a:lnSpc>
                <a:spcPct val="100000"/>
              </a:lnSpc>
              <a:spcBef>
                <a:spcPts val="0"/>
              </a:spcBef>
              <a:spcAft>
                <a:spcPts val="0"/>
              </a:spcAft>
              <a:buSzPts val="3200"/>
              <a:buNone/>
              <a:defRPr/>
            </a:lvl6pPr>
            <a:lvl7pPr lvl="6">
              <a:lnSpc>
                <a:spcPct val="100000"/>
              </a:lnSpc>
              <a:spcBef>
                <a:spcPts val="0"/>
              </a:spcBef>
              <a:spcAft>
                <a:spcPts val="0"/>
              </a:spcAft>
              <a:buSzPts val="3200"/>
              <a:buNone/>
              <a:defRPr/>
            </a:lvl7pPr>
            <a:lvl8pPr lvl="7">
              <a:lnSpc>
                <a:spcPct val="100000"/>
              </a:lnSpc>
              <a:spcBef>
                <a:spcPts val="0"/>
              </a:spcBef>
              <a:spcAft>
                <a:spcPts val="0"/>
              </a:spcAft>
              <a:buSzPts val="3200"/>
              <a:buNone/>
              <a:defRPr/>
            </a:lvl8pPr>
            <a:lvl9pPr lvl="8">
              <a:lnSpc>
                <a:spcPct val="100000"/>
              </a:lnSpc>
              <a:spcBef>
                <a:spcPts val="0"/>
              </a:spcBef>
              <a:spcAft>
                <a:spcPts val="0"/>
              </a:spcAft>
              <a:buSzPts val="3200"/>
              <a:buNone/>
              <a:defRPr/>
            </a:lvl9pPr>
          </a:lstStyle>
          <a:p>
            <a:endParaRPr/>
          </a:p>
        </p:txBody>
      </p:sp>
      <p:sp>
        <p:nvSpPr>
          <p:cNvPr id="20" name="Google Shape;20;p5"/>
          <p:cNvSpPr txBox="1">
            <a:spLocks noGrp="1"/>
          </p:cNvSpPr>
          <p:nvPr>
            <p:ph type="subTitle" idx="1"/>
          </p:nvPr>
        </p:nvSpPr>
        <p:spPr>
          <a:xfrm>
            <a:off x="715550" y="1517025"/>
            <a:ext cx="2803500" cy="23745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1" name="Google Shape;21;p5"/>
          <p:cNvSpPr txBox="1">
            <a:spLocks noGrp="1"/>
          </p:cNvSpPr>
          <p:nvPr>
            <p:ph type="subTitle" idx="2"/>
          </p:nvPr>
        </p:nvSpPr>
        <p:spPr>
          <a:xfrm>
            <a:off x="3985273" y="1517025"/>
            <a:ext cx="2803500" cy="23745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cxnSp>
        <p:nvCxnSpPr>
          <p:cNvPr id="22" name="Google Shape;22;p5"/>
          <p:cNvCxnSpPr/>
          <p:nvPr/>
        </p:nvCxnSpPr>
        <p:spPr>
          <a:xfrm>
            <a:off x="0" y="4882300"/>
            <a:ext cx="9152400" cy="0"/>
          </a:xfrm>
          <a:prstGeom prst="straightConnector1">
            <a:avLst/>
          </a:prstGeom>
          <a:noFill/>
          <a:ln w="9525" cap="flat" cmpd="sng">
            <a:solidFill>
              <a:schemeClr val="dk1"/>
            </a:solidFill>
            <a:prstDash val="solid"/>
            <a:round/>
            <a:headEnd type="none" w="med" len="med"/>
            <a:tailEnd type="none" w="med" len="med"/>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6"/>
        <p:cNvGrpSpPr/>
        <p:nvPr/>
      </p:nvGrpSpPr>
      <p:grpSpPr>
        <a:xfrm>
          <a:off x="0" y="0"/>
          <a:ext cx="0" cy="0"/>
          <a:chOff x="0" y="0"/>
          <a:chExt cx="0" cy="0"/>
        </a:xfrm>
      </p:grpSpPr>
      <p:sp>
        <p:nvSpPr>
          <p:cNvPr id="27" name="Google Shape;27;p7"/>
          <p:cNvSpPr txBox="1">
            <a:spLocks noGrp="1"/>
          </p:cNvSpPr>
          <p:nvPr>
            <p:ph type="title"/>
          </p:nvPr>
        </p:nvSpPr>
        <p:spPr>
          <a:xfrm>
            <a:off x="901550" y="774930"/>
            <a:ext cx="39987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4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8" name="Google Shape;28;p7"/>
          <p:cNvSpPr txBox="1">
            <a:spLocks noGrp="1"/>
          </p:cNvSpPr>
          <p:nvPr>
            <p:ph type="subTitle" idx="1"/>
          </p:nvPr>
        </p:nvSpPr>
        <p:spPr>
          <a:xfrm>
            <a:off x="901550" y="1616730"/>
            <a:ext cx="3998700" cy="21519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Char char="●"/>
              <a:defRPr sz="1400"/>
            </a:lvl1pPr>
            <a:lvl2pPr lvl="1" rtl="0">
              <a:lnSpc>
                <a:spcPct val="100000"/>
              </a:lnSpc>
              <a:spcBef>
                <a:spcPts val="0"/>
              </a:spcBef>
              <a:spcAft>
                <a:spcPts val="0"/>
              </a:spcAft>
              <a:buSzPts val="1600"/>
              <a:buChar char="○"/>
              <a:defRPr sz="1600"/>
            </a:lvl2pPr>
            <a:lvl3pPr lvl="2" rtl="0">
              <a:lnSpc>
                <a:spcPct val="100000"/>
              </a:lnSpc>
              <a:spcBef>
                <a:spcPts val="0"/>
              </a:spcBef>
              <a:spcAft>
                <a:spcPts val="0"/>
              </a:spcAft>
              <a:buSzPts val="1600"/>
              <a:buChar char="■"/>
              <a:defRPr sz="1600"/>
            </a:lvl3pPr>
            <a:lvl4pPr lvl="3" rtl="0">
              <a:lnSpc>
                <a:spcPct val="100000"/>
              </a:lnSpc>
              <a:spcBef>
                <a:spcPts val="0"/>
              </a:spcBef>
              <a:spcAft>
                <a:spcPts val="0"/>
              </a:spcAft>
              <a:buSzPts val="1600"/>
              <a:buChar char="●"/>
              <a:defRPr sz="1600"/>
            </a:lvl4pPr>
            <a:lvl5pPr lvl="4" rtl="0">
              <a:lnSpc>
                <a:spcPct val="100000"/>
              </a:lnSpc>
              <a:spcBef>
                <a:spcPts val="0"/>
              </a:spcBef>
              <a:spcAft>
                <a:spcPts val="0"/>
              </a:spcAft>
              <a:buSzPts val="1600"/>
              <a:buChar char="○"/>
              <a:defRPr sz="1600"/>
            </a:lvl5pPr>
            <a:lvl6pPr lvl="5" rtl="0">
              <a:lnSpc>
                <a:spcPct val="100000"/>
              </a:lnSpc>
              <a:spcBef>
                <a:spcPts val="0"/>
              </a:spcBef>
              <a:spcAft>
                <a:spcPts val="0"/>
              </a:spcAft>
              <a:buSzPts val="1600"/>
              <a:buChar char="■"/>
              <a:defRPr sz="1600"/>
            </a:lvl6pPr>
            <a:lvl7pPr lvl="6" rtl="0">
              <a:lnSpc>
                <a:spcPct val="100000"/>
              </a:lnSpc>
              <a:spcBef>
                <a:spcPts val="0"/>
              </a:spcBef>
              <a:spcAft>
                <a:spcPts val="0"/>
              </a:spcAft>
              <a:buSzPts val="1600"/>
              <a:buChar char="●"/>
              <a:defRPr sz="1600"/>
            </a:lvl7pPr>
            <a:lvl8pPr lvl="7" rtl="0">
              <a:lnSpc>
                <a:spcPct val="100000"/>
              </a:lnSpc>
              <a:spcBef>
                <a:spcPts val="0"/>
              </a:spcBef>
              <a:spcAft>
                <a:spcPts val="0"/>
              </a:spcAft>
              <a:buSzPts val="1600"/>
              <a:buChar char="○"/>
              <a:defRPr sz="1600"/>
            </a:lvl8pPr>
            <a:lvl9pPr lvl="8" rtl="0">
              <a:lnSpc>
                <a:spcPct val="100000"/>
              </a:lnSpc>
              <a:spcBef>
                <a:spcPts val="0"/>
              </a:spcBef>
              <a:spcAft>
                <a:spcPts val="0"/>
              </a:spcAft>
              <a:buSzPts val="1600"/>
              <a:buChar char="■"/>
              <a:defRPr sz="16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4056200" y="1692300"/>
            <a:ext cx="4164900" cy="17589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4"/>
        <p:cNvGrpSpPr/>
        <p:nvPr/>
      </p:nvGrpSpPr>
      <p:grpSpPr>
        <a:xfrm>
          <a:off x="0" y="0"/>
          <a:ext cx="0" cy="0"/>
          <a:chOff x="0" y="0"/>
          <a:chExt cx="0" cy="0"/>
        </a:xfrm>
      </p:grpSpPr>
      <p:sp>
        <p:nvSpPr>
          <p:cNvPr id="35" name="Google Shape;35;p10"/>
          <p:cNvSpPr>
            <a:spLocks noGrp="1"/>
          </p:cNvSpPr>
          <p:nvPr>
            <p:ph type="pic" idx="2"/>
          </p:nvPr>
        </p:nvSpPr>
        <p:spPr>
          <a:xfrm>
            <a:off x="0" y="0"/>
            <a:ext cx="9151200" cy="5150700"/>
          </a:xfrm>
          <a:prstGeom prst="rect">
            <a:avLst/>
          </a:prstGeom>
          <a:noFill/>
          <a:ln>
            <a:noFill/>
          </a:ln>
        </p:spPr>
      </p:sp>
      <p:sp>
        <p:nvSpPr>
          <p:cNvPr id="36" name="Google Shape;36;p10"/>
          <p:cNvSpPr txBox="1">
            <a:spLocks noGrp="1"/>
          </p:cNvSpPr>
          <p:nvPr>
            <p:ph type="body" idx="1"/>
          </p:nvPr>
        </p:nvSpPr>
        <p:spPr>
          <a:xfrm>
            <a:off x="5524750" y="3618400"/>
            <a:ext cx="2903700" cy="986700"/>
          </a:xfrm>
          <a:prstGeom prst="rect">
            <a:avLst/>
          </a:prstGeom>
          <a:solidFill>
            <a:schemeClr val="lt1"/>
          </a:solidFill>
        </p:spPr>
        <p:txBody>
          <a:bodyPr spcFirstLastPara="1" wrap="square" lIns="91425" tIns="91425" rIns="91425" bIns="91425" anchor="ctr" anchorCtr="0">
            <a:noAutofit/>
          </a:bodyPr>
          <a:lstStyle>
            <a:lvl1pPr marL="457200" lvl="0" indent="-228600" algn="ctr">
              <a:lnSpc>
                <a:spcPct val="100000"/>
              </a:lnSpc>
              <a:spcBef>
                <a:spcPts val="0"/>
              </a:spcBef>
              <a:spcAft>
                <a:spcPts val="0"/>
              </a:spcAft>
              <a:buSzPts val="1800"/>
              <a:buNone/>
              <a:defRPr sz="2200" b="1">
                <a:solidFill>
                  <a:schemeClr val="dk2"/>
                </a:solidFill>
                <a:latin typeface="Cabin"/>
                <a:ea typeface="Cabin"/>
                <a:cs typeface="Cabin"/>
                <a:sym typeface="Cabin"/>
              </a:defRPr>
            </a:lvl1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7"/>
        <p:cNvGrpSpPr/>
        <p:nvPr/>
      </p:nvGrpSpPr>
      <p:grpSpPr>
        <a:xfrm>
          <a:off x="0" y="0"/>
          <a:ext cx="0" cy="0"/>
          <a:chOff x="0" y="0"/>
          <a:chExt cx="0" cy="0"/>
        </a:xfrm>
      </p:grpSpPr>
      <p:sp>
        <p:nvSpPr>
          <p:cNvPr id="38" name="Google Shape;38;p11"/>
          <p:cNvSpPr txBox="1">
            <a:spLocks noGrp="1"/>
          </p:cNvSpPr>
          <p:nvPr>
            <p:ph type="title" hasCustomPrompt="1"/>
          </p:nvPr>
        </p:nvSpPr>
        <p:spPr>
          <a:xfrm>
            <a:off x="1760000" y="1372500"/>
            <a:ext cx="3780300" cy="11454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6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39" name="Google Shape;39;p11"/>
          <p:cNvSpPr txBox="1">
            <a:spLocks noGrp="1"/>
          </p:cNvSpPr>
          <p:nvPr>
            <p:ph type="subTitle" idx="1"/>
          </p:nvPr>
        </p:nvSpPr>
        <p:spPr>
          <a:xfrm>
            <a:off x="1760000" y="2441700"/>
            <a:ext cx="3780300" cy="728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40"/>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1">
  <p:cSld name="CUSTOM_13">
    <p:spTree>
      <p:nvGrpSpPr>
        <p:cNvPr id="1" name="Shape 41"/>
        <p:cNvGrpSpPr/>
        <p:nvPr/>
      </p:nvGrpSpPr>
      <p:grpSpPr>
        <a:xfrm>
          <a:off x="0" y="0"/>
          <a:ext cx="0" cy="0"/>
          <a:chOff x="0" y="0"/>
          <a:chExt cx="0" cy="0"/>
        </a:xfrm>
      </p:grpSpPr>
      <p:sp>
        <p:nvSpPr>
          <p:cNvPr id="42" name="Google Shape;42;p13"/>
          <p:cNvSpPr txBox="1">
            <a:spLocks noGrp="1"/>
          </p:cNvSpPr>
          <p:nvPr>
            <p:ph type="title"/>
          </p:nvPr>
        </p:nvSpPr>
        <p:spPr>
          <a:xfrm>
            <a:off x="715550" y="1360750"/>
            <a:ext cx="2892900" cy="13518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None/>
              <a:defRPr sz="4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3" name="Google Shape;43;p13"/>
          <p:cNvSpPr txBox="1">
            <a:spLocks noGrp="1"/>
          </p:cNvSpPr>
          <p:nvPr>
            <p:ph type="subTitle" idx="1"/>
          </p:nvPr>
        </p:nvSpPr>
        <p:spPr>
          <a:xfrm>
            <a:off x="715550" y="2712450"/>
            <a:ext cx="2892900" cy="6927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44" name="Google Shape;44;p13"/>
          <p:cNvSpPr txBox="1">
            <a:spLocks noGrp="1"/>
          </p:cNvSpPr>
          <p:nvPr>
            <p:ph type="title" idx="2" hasCustomPrompt="1"/>
          </p:nvPr>
        </p:nvSpPr>
        <p:spPr>
          <a:xfrm>
            <a:off x="715550" y="538450"/>
            <a:ext cx="1101600" cy="746100"/>
          </a:xfrm>
          <a:prstGeom prst="rect">
            <a:avLst/>
          </a:prstGeom>
        </p:spPr>
        <p:txBody>
          <a:bodyPr spcFirstLastPara="1" wrap="square" lIns="91425" tIns="91425" rIns="91425" bIns="91425" anchor="ctr" anchorCtr="0">
            <a:noAutofit/>
          </a:bodyPr>
          <a:lstStyle>
            <a:lvl1pPr lvl="0"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r>
              <a:t>xx%</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5550" y="445025"/>
            <a:ext cx="77130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2"/>
              </a:buClr>
              <a:buSzPts val="3200"/>
              <a:buFont typeface="Cabin"/>
              <a:buNone/>
              <a:defRPr sz="3200" b="1">
                <a:solidFill>
                  <a:schemeClr val="dk2"/>
                </a:solidFill>
                <a:latin typeface="Cabin"/>
                <a:ea typeface="Cabin"/>
                <a:cs typeface="Cabin"/>
                <a:sym typeface="Cabin"/>
              </a:defRPr>
            </a:lvl1pPr>
            <a:lvl2pPr lvl="1">
              <a:spcBef>
                <a:spcPts val="0"/>
              </a:spcBef>
              <a:spcAft>
                <a:spcPts val="0"/>
              </a:spcAft>
              <a:buClr>
                <a:schemeClr val="dk2"/>
              </a:buClr>
              <a:buSzPts val="3200"/>
              <a:buFont typeface="Cabin"/>
              <a:buNone/>
              <a:defRPr sz="3200" b="1">
                <a:solidFill>
                  <a:schemeClr val="dk2"/>
                </a:solidFill>
                <a:latin typeface="Cabin"/>
                <a:ea typeface="Cabin"/>
                <a:cs typeface="Cabin"/>
                <a:sym typeface="Cabin"/>
              </a:defRPr>
            </a:lvl2pPr>
            <a:lvl3pPr lvl="2">
              <a:spcBef>
                <a:spcPts val="0"/>
              </a:spcBef>
              <a:spcAft>
                <a:spcPts val="0"/>
              </a:spcAft>
              <a:buClr>
                <a:schemeClr val="dk2"/>
              </a:buClr>
              <a:buSzPts val="3200"/>
              <a:buFont typeface="Cabin"/>
              <a:buNone/>
              <a:defRPr sz="3200" b="1">
                <a:solidFill>
                  <a:schemeClr val="dk2"/>
                </a:solidFill>
                <a:latin typeface="Cabin"/>
                <a:ea typeface="Cabin"/>
                <a:cs typeface="Cabin"/>
                <a:sym typeface="Cabin"/>
              </a:defRPr>
            </a:lvl3pPr>
            <a:lvl4pPr lvl="3">
              <a:spcBef>
                <a:spcPts val="0"/>
              </a:spcBef>
              <a:spcAft>
                <a:spcPts val="0"/>
              </a:spcAft>
              <a:buClr>
                <a:schemeClr val="dk2"/>
              </a:buClr>
              <a:buSzPts val="3200"/>
              <a:buFont typeface="Cabin"/>
              <a:buNone/>
              <a:defRPr sz="3200" b="1">
                <a:solidFill>
                  <a:schemeClr val="dk2"/>
                </a:solidFill>
                <a:latin typeface="Cabin"/>
                <a:ea typeface="Cabin"/>
                <a:cs typeface="Cabin"/>
                <a:sym typeface="Cabin"/>
              </a:defRPr>
            </a:lvl4pPr>
            <a:lvl5pPr lvl="4">
              <a:spcBef>
                <a:spcPts val="0"/>
              </a:spcBef>
              <a:spcAft>
                <a:spcPts val="0"/>
              </a:spcAft>
              <a:buClr>
                <a:schemeClr val="dk2"/>
              </a:buClr>
              <a:buSzPts val="3200"/>
              <a:buFont typeface="Cabin"/>
              <a:buNone/>
              <a:defRPr sz="3200" b="1">
                <a:solidFill>
                  <a:schemeClr val="dk2"/>
                </a:solidFill>
                <a:latin typeface="Cabin"/>
                <a:ea typeface="Cabin"/>
                <a:cs typeface="Cabin"/>
                <a:sym typeface="Cabin"/>
              </a:defRPr>
            </a:lvl5pPr>
            <a:lvl6pPr lvl="5">
              <a:spcBef>
                <a:spcPts val="0"/>
              </a:spcBef>
              <a:spcAft>
                <a:spcPts val="0"/>
              </a:spcAft>
              <a:buClr>
                <a:schemeClr val="dk2"/>
              </a:buClr>
              <a:buSzPts val="3200"/>
              <a:buFont typeface="Cabin"/>
              <a:buNone/>
              <a:defRPr sz="3200" b="1">
                <a:solidFill>
                  <a:schemeClr val="dk2"/>
                </a:solidFill>
                <a:latin typeface="Cabin"/>
                <a:ea typeface="Cabin"/>
                <a:cs typeface="Cabin"/>
                <a:sym typeface="Cabin"/>
              </a:defRPr>
            </a:lvl6pPr>
            <a:lvl7pPr lvl="6">
              <a:spcBef>
                <a:spcPts val="0"/>
              </a:spcBef>
              <a:spcAft>
                <a:spcPts val="0"/>
              </a:spcAft>
              <a:buClr>
                <a:schemeClr val="dk2"/>
              </a:buClr>
              <a:buSzPts val="3200"/>
              <a:buFont typeface="Cabin"/>
              <a:buNone/>
              <a:defRPr sz="3200" b="1">
                <a:solidFill>
                  <a:schemeClr val="dk2"/>
                </a:solidFill>
                <a:latin typeface="Cabin"/>
                <a:ea typeface="Cabin"/>
                <a:cs typeface="Cabin"/>
                <a:sym typeface="Cabin"/>
              </a:defRPr>
            </a:lvl7pPr>
            <a:lvl8pPr lvl="7">
              <a:spcBef>
                <a:spcPts val="0"/>
              </a:spcBef>
              <a:spcAft>
                <a:spcPts val="0"/>
              </a:spcAft>
              <a:buClr>
                <a:schemeClr val="dk2"/>
              </a:buClr>
              <a:buSzPts val="3200"/>
              <a:buFont typeface="Cabin"/>
              <a:buNone/>
              <a:defRPr sz="3200" b="1">
                <a:solidFill>
                  <a:schemeClr val="dk2"/>
                </a:solidFill>
                <a:latin typeface="Cabin"/>
                <a:ea typeface="Cabin"/>
                <a:cs typeface="Cabin"/>
                <a:sym typeface="Cabin"/>
              </a:defRPr>
            </a:lvl8pPr>
            <a:lvl9pPr lvl="8">
              <a:spcBef>
                <a:spcPts val="0"/>
              </a:spcBef>
              <a:spcAft>
                <a:spcPts val="0"/>
              </a:spcAft>
              <a:buClr>
                <a:schemeClr val="dk2"/>
              </a:buClr>
              <a:buSzPts val="3200"/>
              <a:buFont typeface="Cabin"/>
              <a:buNone/>
              <a:defRPr sz="3200" b="1">
                <a:solidFill>
                  <a:schemeClr val="dk2"/>
                </a:solidFill>
                <a:latin typeface="Cabin"/>
                <a:ea typeface="Cabin"/>
                <a:cs typeface="Cabin"/>
                <a:sym typeface="Cabin"/>
              </a:defRPr>
            </a:lvl9pPr>
          </a:lstStyle>
          <a:p>
            <a:endParaRPr/>
          </a:p>
        </p:txBody>
      </p:sp>
      <p:sp>
        <p:nvSpPr>
          <p:cNvPr id="7" name="Google Shape;7;p1"/>
          <p:cNvSpPr txBox="1">
            <a:spLocks noGrp="1"/>
          </p:cNvSpPr>
          <p:nvPr>
            <p:ph type="body" idx="1"/>
          </p:nvPr>
        </p:nvSpPr>
        <p:spPr>
          <a:xfrm>
            <a:off x="715550" y="1152475"/>
            <a:ext cx="7713000" cy="34527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Albert Sans Medium"/>
              <a:buChar char="●"/>
              <a:defRPr sz="1800">
                <a:solidFill>
                  <a:schemeClr val="dk1"/>
                </a:solidFill>
                <a:latin typeface="Albert Sans Medium"/>
                <a:ea typeface="Albert Sans Medium"/>
                <a:cs typeface="Albert Sans Medium"/>
                <a:sym typeface="Albert Sans Medium"/>
              </a:defRPr>
            </a:lvl1pPr>
            <a:lvl2pPr marL="914400" lvl="1" indent="-317500">
              <a:lnSpc>
                <a:spcPct val="115000"/>
              </a:lnSpc>
              <a:spcBef>
                <a:spcPts val="0"/>
              </a:spcBef>
              <a:spcAft>
                <a:spcPts val="0"/>
              </a:spcAft>
              <a:buClr>
                <a:schemeClr val="dk1"/>
              </a:buClr>
              <a:buSzPts val="1400"/>
              <a:buFont typeface="Albert Sans Medium"/>
              <a:buChar char="○"/>
              <a:defRPr>
                <a:solidFill>
                  <a:schemeClr val="dk1"/>
                </a:solidFill>
                <a:latin typeface="Albert Sans Medium"/>
                <a:ea typeface="Albert Sans Medium"/>
                <a:cs typeface="Albert Sans Medium"/>
                <a:sym typeface="Albert Sans Medium"/>
              </a:defRPr>
            </a:lvl2pPr>
            <a:lvl3pPr marL="1371600" lvl="2" indent="-317500">
              <a:lnSpc>
                <a:spcPct val="115000"/>
              </a:lnSpc>
              <a:spcBef>
                <a:spcPts val="0"/>
              </a:spcBef>
              <a:spcAft>
                <a:spcPts val="0"/>
              </a:spcAft>
              <a:buClr>
                <a:schemeClr val="dk1"/>
              </a:buClr>
              <a:buSzPts val="1400"/>
              <a:buFont typeface="Albert Sans Medium"/>
              <a:buChar char="■"/>
              <a:defRPr>
                <a:solidFill>
                  <a:schemeClr val="dk1"/>
                </a:solidFill>
                <a:latin typeface="Albert Sans Medium"/>
                <a:ea typeface="Albert Sans Medium"/>
                <a:cs typeface="Albert Sans Medium"/>
                <a:sym typeface="Albert Sans Medium"/>
              </a:defRPr>
            </a:lvl3pPr>
            <a:lvl4pPr marL="1828800" lvl="3" indent="-317500">
              <a:lnSpc>
                <a:spcPct val="115000"/>
              </a:lnSpc>
              <a:spcBef>
                <a:spcPts val="0"/>
              </a:spcBef>
              <a:spcAft>
                <a:spcPts val="0"/>
              </a:spcAft>
              <a:buClr>
                <a:schemeClr val="dk1"/>
              </a:buClr>
              <a:buSzPts val="1400"/>
              <a:buFont typeface="Albert Sans Medium"/>
              <a:buChar char="●"/>
              <a:defRPr>
                <a:solidFill>
                  <a:schemeClr val="dk1"/>
                </a:solidFill>
                <a:latin typeface="Albert Sans Medium"/>
                <a:ea typeface="Albert Sans Medium"/>
                <a:cs typeface="Albert Sans Medium"/>
                <a:sym typeface="Albert Sans Medium"/>
              </a:defRPr>
            </a:lvl4pPr>
            <a:lvl5pPr marL="2286000" lvl="4" indent="-317500">
              <a:lnSpc>
                <a:spcPct val="115000"/>
              </a:lnSpc>
              <a:spcBef>
                <a:spcPts val="0"/>
              </a:spcBef>
              <a:spcAft>
                <a:spcPts val="0"/>
              </a:spcAft>
              <a:buClr>
                <a:schemeClr val="dk1"/>
              </a:buClr>
              <a:buSzPts val="1400"/>
              <a:buFont typeface="Albert Sans Medium"/>
              <a:buChar char="○"/>
              <a:defRPr>
                <a:solidFill>
                  <a:schemeClr val="dk1"/>
                </a:solidFill>
                <a:latin typeface="Albert Sans Medium"/>
                <a:ea typeface="Albert Sans Medium"/>
                <a:cs typeface="Albert Sans Medium"/>
                <a:sym typeface="Albert Sans Medium"/>
              </a:defRPr>
            </a:lvl5pPr>
            <a:lvl6pPr marL="2743200" lvl="5" indent="-317500">
              <a:lnSpc>
                <a:spcPct val="115000"/>
              </a:lnSpc>
              <a:spcBef>
                <a:spcPts val="0"/>
              </a:spcBef>
              <a:spcAft>
                <a:spcPts val="0"/>
              </a:spcAft>
              <a:buClr>
                <a:schemeClr val="dk1"/>
              </a:buClr>
              <a:buSzPts val="1400"/>
              <a:buFont typeface="Albert Sans Medium"/>
              <a:buChar char="■"/>
              <a:defRPr>
                <a:solidFill>
                  <a:schemeClr val="dk1"/>
                </a:solidFill>
                <a:latin typeface="Albert Sans Medium"/>
                <a:ea typeface="Albert Sans Medium"/>
                <a:cs typeface="Albert Sans Medium"/>
                <a:sym typeface="Albert Sans Medium"/>
              </a:defRPr>
            </a:lvl6pPr>
            <a:lvl7pPr marL="3200400" lvl="6" indent="-317500">
              <a:lnSpc>
                <a:spcPct val="115000"/>
              </a:lnSpc>
              <a:spcBef>
                <a:spcPts val="0"/>
              </a:spcBef>
              <a:spcAft>
                <a:spcPts val="0"/>
              </a:spcAft>
              <a:buClr>
                <a:schemeClr val="dk1"/>
              </a:buClr>
              <a:buSzPts val="1400"/>
              <a:buFont typeface="Albert Sans Medium"/>
              <a:buChar char="●"/>
              <a:defRPr>
                <a:solidFill>
                  <a:schemeClr val="dk1"/>
                </a:solidFill>
                <a:latin typeface="Albert Sans Medium"/>
                <a:ea typeface="Albert Sans Medium"/>
                <a:cs typeface="Albert Sans Medium"/>
                <a:sym typeface="Albert Sans Medium"/>
              </a:defRPr>
            </a:lvl7pPr>
            <a:lvl8pPr marL="3657600" lvl="7" indent="-317500">
              <a:lnSpc>
                <a:spcPct val="115000"/>
              </a:lnSpc>
              <a:spcBef>
                <a:spcPts val="0"/>
              </a:spcBef>
              <a:spcAft>
                <a:spcPts val="0"/>
              </a:spcAft>
              <a:buClr>
                <a:schemeClr val="dk1"/>
              </a:buClr>
              <a:buSzPts val="1400"/>
              <a:buFont typeface="Albert Sans Medium"/>
              <a:buChar char="○"/>
              <a:defRPr>
                <a:solidFill>
                  <a:schemeClr val="dk1"/>
                </a:solidFill>
                <a:latin typeface="Albert Sans Medium"/>
                <a:ea typeface="Albert Sans Medium"/>
                <a:cs typeface="Albert Sans Medium"/>
                <a:sym typeface="Albert Sans Medium"/>
              </a:defRPr>
            </a:lvl8pPr>
            <a:lvl9pPr marL="4114800" lvl="8" indent="-317500">
              <a:lnSpc>
                <a:spcPct val="115000"/>
              </a:lnSpc>
              <a:spcBef>
                <a:spcPts val="0"/>
              </a:spcBef>
              <a:spcAft>
                <a:spcPts val="0"/>
              </a:spcAft>
              <a:buClr>
                <a:schemeClr val="dk1"/>
              </a:buClr>
              <a:buSzPts val="1400"/>
              <a:buFont typeface="Albert Sans Medium"/>
              <a:buChar char="■"/>
              <a:defRPr>
                <a:solidFill>
                  <a:schemeClr val="dk1"/>
                </a:solidFill>
                <a:latin typeface="Albert Sans Medium"/>
                <a:ea typeface="Albert Sans Medium"/>
                <a:cs typeface="Albert Sans Medium"/>
                <a:sym typeface="Albert Sans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3" r:id="rId4"/>
    <p:sldLayoutId id="2147483654" r:id="rId5"/>
    <p:sldLayoutId id="2147483656" r:id="rId6"/>
    <p:sldLayoutId id="2147483657" r:id="rId7"/>
    <p:sldLayoutId id="2147483658" r:id="rId8"/>
    <p:sldLayoutId id="2147483659" r:id="rId9"/>
    <p:sldLayoutId id="2147483660" r:id="rId10"/>
    <p:sldLayoutId id="2147483664" r:id="rId11"/>
    <p:sldLayoutId id="2147483665" r:id="rId12"/>
    <p:sldLayoutId id="2147483666" r:id="rId13"/>
    <p:sldLayoutId id="2147483668" r:id="rId14"/>
    <p:sldLayoutId id="2147483676" r:id="rId15"/>
    <p:sldLayoutId id="2147483678" r:id="rId16"/>
    <p:sldLayoutId id="2147483679"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37"/>
          <p:cNvSpPr txBox="1">
            <a:spLocks noGrp="1"/>
          </p:cNvSpPr>
          <p:nvPr>
            <p:ph type="ctrTitle"/>
          </p:nvPr>
        </p:nvSpPr>
        <p:spPr>
          <a:xfrm>
            <a:off x="715550" y="914405"/>
            <a:ext cx="6066250" cy="2192827"/>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fr-FR" sz="2700" dirty="0">
                <a:solidFill>
                  <a:schemeClr val="dk2"/>
                </a:solidFill>
              </a:rPr>
              <a:t>Faculté de Technologie</a:t>
            </a:r>
            <a:br>
              <a:rPr lang="fr-FR" sz="2700" dirty="0">
                <a:solidFill>
                  <a:schemeClr val="dk2"/>
                </a:solidFill>
              </a:rPr>
            </a:br>
            <a:r>
              <a:rPr lang="fr-FR" sz="4400" dirty="0">
                <a:solidFill>
                  <a:schemeClr val="dk2"/>
                </a:solidFill>
              </a:rPr>
              <a:t>calcul des coûts-bénéfices dans les bâtiments durables</a:t>
            </a:r>
            <a:endParaRPr dirty="0">
              <a:solidFill>
                <a:schemeClr val="dk2"/>
              </a:solidFill>
            </a:endParaRPr>
          </a:p>
        </p:txBody>
      </p:sp>
      <p:sp>
        <p:nvSpPr>
          <p:cNvPr id="185" name="Google Shape;185;p37"/>
          <p:cNvSpPr txBox="1">
            <a:spLocks noGrp="1"/>
          </p:cNvSpPr>
          <p:nvPr>
            <p:ph type="subTitle" idx="1"/>
          </p:nvPr>
        </p:nvSpPr>
        <p:spPr>
          <a:xfrm>
            <a:off x="240043" y="3188655"/>
            <a:ext cx="5605911" cy="4192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sz="1200" dirty="0">
                <a:solidFill>
                  <a:schemeClr val="dk1"/>
                </a:solidFill>
              </a:rPr>
              <a:t>Matière: Recyclage et </a:t>
            </a:r>
            <a:r>
              <a:rPr lang="fr-FR" sz="1200" dirty="0" err="1">
                <a:solidFill>
                  <a:schemeClr val="dk1"/>
                </a:solidFill>
              </a:rPr>
              <a:t>éco-design</a:t>
            </a:r>
            <a:r>
              <a:rPr lang="fr-FR" sz="1200" dirty="0">
                <a:solidFill>
                  <a:schemeClr val="dk1"/>
                </a:solidFill>
              </a:rPr>
              <a:t>, Efficacité énergétique dans les bâtiments</a:t>
            </a:r>
          </a:p>
          <a:p>
            <a:pPr marL="0" lvl="0" indent="0" algn="l" rtl="0">
              <a:spcBef>
                <a:spcPts val="0"/>
              </a:spcBef>
              <a:spcAft>
                <a:spcPts val="0"/>
              </a:spcAft>
              <a:buNone/>
            </a:pPr>
            <a:endParaRPr lang="fr-FR" sz="1200" dirty="0">
              <a:solidFill>
                <a:schemeClr val="dk1"/>
              </a:solidFill>
            </a:endParaRPr>
          </a:p>
          <a:p>
            <a:pPr marL="0" lvl="0" indent="0" algn="l" rtl="0">
              <a:spcBef>
                <a:spcPts val="0"/>
              </a:spcBef>
              <a:spcAft>
                <a:spcPts val="0"/>
              </a:spcAft>
              <a:buNone/>
            </a:pPr>
            <a:endParaRPr lang="pt-BR" dirty="0">
              <a:solidFill>
                <a:schemeClr val="dk1"/>
              </a:solidFill>
            </a:endParaRPr>
          </a:p>
          <a:p>
            <a:pPr marL="0" lvl="0" indent="0" algn="l" rtl="0">
              <a:spcBef>
                <a:spcPts val="0"/>
              </a:spcBef>
              <a:spcAft>
                <a:spcPts val="0"/>
              </a:spcAft>
              <a:buNone/>
            </a:pPr>
            <a:r>
              <a:rPr lang="pt-BR" dirty="0">
                <a:solidFill>
                  <a:schemeClr val="dk1"/>
                </a:solidFill>
              </a:rPr>
              <a:t>Ali Abderrahmane Aouachria</a:t>
            </a:r>
            <a:endParaRPr dirty="0">
              <a:solidFill>
                <a:schemeClr val="dk1"/>
              </a:solidFill>
            </a:endParaRPr>
          </a:p>
        </p:txBody>
      </p:sp>
      <p:grpSp>
        <p:nvGrpSpPr>
          <p:cNvPr id="186" name="Google Shape;186;p37"/>
          <p:cNvGrpSpPr/>
          <p:nvPr/>
        </p:nvGrpSpPr>
        <p:grpSpPr>
          <a:xfrm>
            <a:off x="-133368" y="1122616"/>
            <a:ext cx="9285963" cy="4113136"/>
            <a:chOff x="-141700" y="1240325"/>
            <a:chExt cx="9019877" cy="3995275"/>
          </a:xfrm>
        </p:grpSpPr>
        <p:sp>
          <p:nvSpPr>
            <p:cNvPr id="187" name="Google Shape;187;p37"/>
            <p:cNvSpPr/>
            <p:nvPr/>
          </p:nvSpPr>
          <p:spPr>
            <a:xfrm>
              <a:off x="-141700" y="4272075"/>
              <a:ext cx="7878200" cy="963525"/>
            </a:xfrm>
            <a:custGeom>
              <a:avLst/>
              <a:gdLst/>
              <a:ahLst/>
              <a:cxnLst/>
              <a:rect l="l" t="t" r="r" b="b"/>
              <a:pathLst>
                <a:path w="315128" h="38541" extrusionOk="0">
                  <a:moveTo>
                    <a:pt x="259301" y="2551"/>
                  </a:moveTo>
                  <a:lnTo>
                    <a:pt x="0" y="31740"/>
                  </a:lnTo>
                  <a:lnTo>
                    <a:pt x="4818" y="38541"/>
                  </a:lnTo>
                  <a:lnTo>
                    <a:pt x="312861" y="37124"/>
                  </a:lnTo>
                  <a:lnTo>
                    <a:pt x="315128" y="21821"/>
                  </a:lnTo>
                  <a:lnTo>
                    <a:pt x="306060" y="0"/>
                  </a:lnTo>
                  <a:close/>
                </a:path>
              </a:pathLst>
            </a:custGeom>
            <a:solidFill>
              <a:schemeClr val="lt2"/>
            </a:solidFill>
            <a:ln>
              <a:noFill/>
            </a:ln>
          </p:spPr>
        </p:sp>
        <p:sp>
          <p:nvSpPr>
            <p:cNvPr id="188" name="Google Shape;188;p37"/>
            <p:cNvSpPr/>
            <p:nvPr/>
          </p:nvSpPr>
          <p:spPr>
            <a:xfrm flipH="1">
              <a:off x="7186894" y="1240325"/>
              <a:ext cx="1228421" cy="3113362"/>
            </a:xfrm>
            <a:custGeom>
              <a:avLst/>
              <a:gdLst/>
              <a:ahLst/>
              <a:cxnLst/>
              <a:rect l="l" t="t" r="r" b="b"/>
              <a:pathLst>
                <a:path w="29455" h="74652" extrusionOk="0">
                  <a:moveTo>
                    <a:pt x="1" y="0"/>
                  </a:moveTo>
                  <a:lnTo>
                    <a:pt x="1" y="74652"/>
                  </a:lnTo>
                  <a:lnTo>
                    <a:pt x="29454" y="74652"/>
                  </a:lnTo>
                  <a:lnTo>
                    <a:pt x="2945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37"/>
            <p:cNvSpPr/>
            <p:nvPr/>
          </p:nvSpPr>
          <p:spPr>
            <a:xfrm flipH="1">
              <a:off x="7605232" y="1806977"/>
              <a:ext cx="391735" cy="1976275"/>
            </a:xfrm>
            <a:custGeom>
              <a:avLst/>
              <a:gdLst/>
              <a:ahLst/>
              <a:cxnLst/>
              <a:rect l="l" t="t" r="r" b="b"/>
              <a:pathLst>
                <a:path w="9393" h="47387" extrusionOk="0">
                  <a:moveTo>
                    <a:pt x="0" y="0"/>
                  </a:moveTo>
                  <a:lnTo>
                    <a:pt x="0" y="47387"/>
                  </a:lnTo>
                  <a:lnTo>
                    <a:pt x="9393" y="47387"/>
                  </a:lnTo>
                  <a:lnTo>
                    <a:pt x="939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37"/>
            <p:cNvSpPr/>
            <p:nvPr/>
          </p:nvSpPr>
          <p:spPr>
            <a:xfrm flipH="1">
              <a:off x="7605232" y="1808229"/>
              <a:ext cx="391735" cy="1977568"/>
            </a:xfrm>
            <a:custGeom>
              <a:avLst/>
              <a:gdLst/>
              <a:ahLst/>
              <a:cxnLst/>
              <a:rect l="l" t="t" r="r" b="b"/>
              <a:pathLst>
                <a:path w="9393" h="47418" extrusionOk="0">
                  <a:moveTo>
                    <a:pt x="0" y="1"/>
                  </a:moveTo>
                  <a:lnTo>
                    <a:pt x="0" y="47418"/>
                  </a:lnTo>
                  <a:lnTo>
                    <a:pt x="2675" y="47418"/>
                  </a:lnTo>
                  <a:lnTo>
                    <a:pt x="2675" y="2645"/>
                  </a:lnTo>
                  <a:lnTo>
                    <a:pt x="9393" y="2645"/>
                  </a:lnTo>
                  <a:lnTo>
                    <a:pt x="939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37"/>
            <p:cNvSpPr/>
            <p:nvPr/>
          </p:nvSpPr>
          <p:spPr>
            <a:xfrm flipH="1">
              <a:off x="6215864" y="1240325"/>
              <a:ext cx="971059" cy="3112111"/>
            </a:xfrm>
            <a:custGeom>
              <a:avLst/>
              <a:gdLst/>
              <a:ahLst/>
              <a:cxnLst/>
              <a:rect l="l" t="t" r="r" b="b"/>
              <a:pathLst>
                <a:path w="23284" h="74622" extrusionOk="0">
                  <a:moveTo>
                    <a:pt x="0" y="0"/>
                  </a:moveTo>
                  <a:lnTo>
                    <a:pt x="0" y="74622"/>
                  </a:lnTo>
                  <a:lnTo>
                    <a:pt x="23283" y="74622"/>
                  </a:lnTo>
                  <a:lnTo>
                    <a:pt x="23283" y="23040"/>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37"/>
            <p:cNvSpPr/>
            <p:nvPr/>
          </p:nvSpPr>
          <p:spPr>
            <a:xfrm flipH="1">
              <a:off x="7186913" y="4352425"/>
              <a:ext cx="1228413" cy="197795"/>
            </a:xfrm>
            <a:custGeom>
              <a:avLst/>
              <a:gdLst/>
              <a:ahLst/>
              <a:cxnLst/>
              <a:rect l="l" t="t" r="r" b="b"/>
              <a:pathLst>
                <a:path w="26142" h="4743" extrusionOk="0">
                  <a:moveTo>
                    <a:pt x="1" y="1"/>
                  </a:moveTo>
                  <a:lnTo>
                    <a:pt x="1" y="4742"/>
                  </a:lnTo>
                  <a:lnTo>
                    <a:pt x="26141" y="4742"/>
                  </a:lnTo>
                  <a:lnTo>
                    <a:pt x="261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37"/>
            <p:cNvSpPr/>
            <p:nvPr/>
          </p:nvSpPr>
          <p:spPr>
            <a:xfrm flipH="1">
              <a:off x="7321292" y="4550200"/>
              <a:ext cx="1228383" cy="197795"/>
            </a:xfrm>
            <a:custGeom>
              <a:avLst/>
              <a:gdLst/>
              <a:ahLst/>
              <a:cxnLst/>
              <a:rect l="l" t="t" r="r" b="b"/>
              <a:pathLst>
                <a:path w="26172" h="4743" extrusionOk="0">
                  <a:moveTo>
                    <a:pt x="1" y="0"/>
                  </a:moveTo>
                  <a:lnTo>
                    <a:pt x="1" y="4742"/>
                  </a:lnTo>
                  <a:lnTo>
                    <a:pt x="26171" y="4742"/>
                  </a:lnTo>
                  <a:lnTo>
                    <a:pt x="2617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37"/>
            <p:cNvSpPr/>
            <p:nvPr/>
          </p:nvSpPr>
          <p:spPr>
            <a:xfrm flipH="1">
              <a:off x="7470870" y="4747975"/>
              <a:ext cx="1228431" cy="199046"/>
            </a:xfrm>
            <a:custGeom>
              <a:avLst/>
              <a:gdLst/>
              <a:ahLst/>
              <a:cxnLst/>
              <a:rect l="l" t="t" r="r" b="b"/>
              <a:pathLst>
                <a:path w="26141" h="4773" extrusionOk="0">
                  <a:moveTo>
                    <a:pt x="0" y="0"/>
                  </a:moveTo>
                  <a:lnTo>
                    <a:pt x="0" y="4772"/>
                  </a:lnTo>
                  <a:lnTo>
                    <a:pt x="26141" y="4772"/>
                  </a:lnTo>
                  <a:lnTo>
                    <a:pt x="261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37"/>
            <p:cNvSpPr/>
            <p:nvPr/>
          </p:nvSpPr>
          <p:spPr>
            <a:xfrm flipH="1">
              <a:off x="7605241" y="4945700"/>
              <a:ext cx="1272936" cy="197795"/>
            </a:xfrm>
            <a:custGeom>
              <a:avLst/>
              <a:gdLst/>
              <a:ahLst/>
              <a:cxnLst/>
              <a:rect l="l" t="t" r="r" b="b"/>
              <a:pathLst>
                <a:path w="26141" h="4743" extrusionOk="0">
                  <a:moveTo>
                    <a:pt x="0" y="1"/>
                  </a:moveTo>
                  <a:lnTo>
                    <a:pt x="0" y="4742"/>
                  </a:lnTo>
                  <a:lnTo>
                    <a:pt x="26141" y="4742"/>
                  </a:lnTo>
                  <a:lnTo>
                    <a:pt x="2614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96" name="Google Shape;196;p37"/>
          <p:cNvCxnSpPr/>
          <p:nvPr/>
        </p:nvCxnSpPr>
        <p:spPr>
          <a:xfrm>
            <a:off x="847750" y="2994175"/>
            <a:ext cx="4209900" cy="0"/>
          </a:xfrm>
          <a:prstGeom prst="straightConnector1">
            <a:avLst/>
          </a:prstGeom>
          <a:noFill/>
          <a:ln w="9525" cap="flat" cmpd="sng">
            <a:solidFill>
              <a:schemeClr val="dk1"/>
            </a:solidFill>
            <a:prstDash val="solid"/>
            <a:round/>
            <a:headEnd type="none" w="med" len="med"/>
            <a:tailEnd type="none" w="med" len="med"/>
          </a:ln>
        </p:spPr>
      </p:cxnSp>
      <p:pic>
        <p:nvPicPr>
          <p:cNvPr id="2" name="Picture 1">
            <a:extLst>
              <a:ext uri="{FF2B5EF4-FFF2-40B4-BE49-F238E27FC236}">
                <a16:creationId xmlns:a16="http://schemas.microsoft.com/office/drawing/2014/main" id="{F0FBC4DC-1F91-A45A-CB3E-BDC5B9B2E97E}"/>
              </a:ext>
            </a:extLst>
          </p:cNvPr>
          <p:cNvPicPr>
            <a:picLocks noChangeAspect="1"/>
          </p:cNvPicPr>
          <p:nvPr/>
        </p:nvPicPr>
        <p:blipFill>
          <a:blip r:embed="rId3"/>
          <a:stretch>
            <a:fillRect/>
          </a:stretch>
        </p:blipFill>
        <p:spPr>
          <a:xfrm>
            <a:off x="6539250" y="1264605"/>
            <a:ext cx="1886323" cy="1924050"/>
          </a:xfrm>
          <a:prstGeom prst="rect">
            <a:avLst/>
          </a:prstGeom>
        </p:spPr>
      </p:pic>
      <p:sp>
        <p:nvSpPr>
          <p:cNvPr id="3" name="TextBox 2">
            <a:extLst>
              <a:ext uri="{FF2B5EF4-FFF2-40B4-BE49-F238E27FC236}">
                <a16:creationId xmlns:a16="http://schemas.microsoft.com/office/drawing/2014/main" id="{7ECBEECA-E797-202B-8481-DC37DDC31B6F}"/>
              </a:ext>
            </a:extLst>
          </p:cNvPr>
          <p:cNvSpPr txBox="1"/>
          <p:nvPr/>
        </p:nvSpPr>
        <p:spPr>
          <a:xfrm>
            <a:off x="5350933" y="4530134"/>
            <a:ext cx="1876353" cy="523220"/>
          </a:xfrm>
          <a:prstGeom prst="rect">
            <a:avLst/>
          </a:prstGeom>
          <a:noFill/>
        </p:spPr>
        <p:txBody>
          <a:bodyPr wrap="square" rtlCol="0">
            <a:spAutoFit/>
          </a:bodyPr>
          <a:lstStyle/>
          <a:p>
            <a:r>
              <a:rPr lang="fr-FR" dirty="0">
                <a:latin typeface="Albert Sans Medium" panose="020B0604020202020204" charset="0"/>
              </a:rPr>
              <a:t>Dr. Abderrahim ZEMMIT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grpSp>
        <p:nvGrpSpPr>
          <p:cNvPr id="367" name="Google Shape;367;p48"/>
          <p:cNvGrpSpPr/>
          <p:nvPr/>
        </p:nvGrpSpPr>
        <p:grpSpPr>
          <a:xfrm>
            <a:off x="-4" y="0"/>
            <a:ext cx="3431245" cy="5143489"/>
            <a:chOff x="-4" y="0"/>
            <a:chExt cx="3431245" cy="5143489"/>
          </a:xfrm>
        </p:grpSpPr>
        <p:sp>
          <p:nvSpPr>
            <p:cNvPr id="368" name="Google Shape;368;p48"/>
            <p:cNvSpPr/>
            <p:nvPr/>
          </p:nvSpPr>
          <p:spPr>
            <a:xfrm>
              <a:off x="2131315" y="0"/>
              <a:ext cx="772728" cy="1401272"/>
            </a:xfrm>
            <a:custGeom>
              <a:avLst/>
              <a:gdLst/>
              <a:ahLst/>
              <a:cxnLst/>
              <a:rect l="l" t="t" r="r" b="b"/>
              <a:pathLst>
                <a:path w="17600" h="31916" extrusionOk="0">
                  <a:moveTo>
                    <a:pt x="17600" y="0"/>
                  </a:moveTo>
                  <a:lnTo>
                    <a:pt x="1" y="19879"/>
                  </a:lnTo>
                  <a:lnTo>
                    <a:pt x="1" y="31916"/>
                  </a:lnTo>
                  <a:lnTo>
                    <a:pt x="17600" y="31916"/>
                  </a:lnTo>
                  <a:lnTo>
                    <a:pt x="176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48"/>
            <p:cNvSpPr/>
            <p:nvPr/>
          </p:nvSpPr>
          <p:spPr>
            <a:xfrm>
              <a:off x="-4" y="3028168"/>
              <a:ext cx="2015196" cy="2115255"/>
            </a:xfrm>
            <a:custGeom>
              <a:avLst/>
              <a:gdLst/>
              <a:ahLst/>
              <a:cxnLst/>
              <a:rect l="l" t="t" r="r" b="b"/>
              <a:pathLst>
                <a:path w="45899" h="48178" extrusionOk="0">
                  <a:moveTo>
                    <a:pt x="1" y="0"/>
                  </a:moveTo>
                  <a:lnTo>
                    <a:pt x="1" y="48177"/>
                  </a:lnTo>
                  <a:lnTo>
                    <a:pt x="45898" y="48177"/>
                  </a:lnTo>
                  <a:lnTo>
                    <a:pt x="4589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48"/>
            <p:cNvSpPr/>
            <p:nvPr/>
          </p:nvSpPr>
          <p:spPr>
            <a:xfrm>
              <a:off x="2015226" y="3028168"/>
              <a:ext cx="1415980" cy="1135691"/>
            </a:xfrm>
            <a:custGeom>
              <a:avLst/>
              <a:gdLst/>
              <a:ahLst/>
              <a:cxnLst/>
              <a:rect l="l" t="t" r="r" b="b"/>
              <a:pathLst>
                <a:path w="32251" h="25867" extrusionOk="0">
                  <a:moveTo>
                    <a:pt x="0" y="0"/>
                  </a:moveTo>
                  <a:lnTo>
                    <a:pt x="32250" y="25867"/>
                  </a:lnTo>
                  <a:lnTo>
                    <a:pt x="32250" y="18025"/>
                  </a:lnTo>
                  <a:lnTo>
                    <a:pt x="237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48"/>
            <p:cNvSpPr/>
            <p:nvPr/>
          </p:nvSpPr>
          <p:spPr>
            <a:xfrm>
              <a:off x="2015226" y="3028168"/>
              <a:ext cx="1415980" cy="2115255"/>
            </a:xfrm>
            <a:custGeom>
              <a:avLst/>
              <a:gdLst/>
              <a:ahLst/>
              <a:cxnLst/>
              <a:rect l="l" t="t" r="r" b="b"/>
              <a:pathLst>
                <a:path w="32251" h="48178" extrusionOk="0">
                  <a:moveTo>
                    <a:pt x="0" y="0"/>
                  </a:moveTo>
                  <a:lnTo>
                    <a:pt x="0" y="48177"/>
                  </a:lnTo>
                  <a:lnTo>
                    <a:pt x="32250" y="48177"/>
                  </a:lnTo>
                  <a:lnTo>
                    <a:pt x="32250" y="25867"/>
                  </a:ln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48"/>
            <p:cNvSpPr/>
            <p:nvPr/>
          </p:nvSpPr>
          <p:spPr>
            <a:xfrm>
              <a:off x="-4" y="3503240"/>
              <a:ext cx="851494" cy="633944"/>
            </a:xfrm>
            <a:custGeom>
              <a:avLst/>
              <a:gdLst/>
              <a:ahLst/>
              <a:cxnLst/>
              <a:rect l="l" t="t" r="r" b="b"/>
              <a:pathLst>
                <a:path w="19394" h="14439" extrusionOk="0">
                  <a:moveTo>
                    <a:pt x="13709" y="1"/>
                  </a:moveTo>
                  <a:lnTo>
                    <a:pt x="1" y="8816"/>
                  </a:lnTo>
                  <a:lnTo>
                    <a:pt x="1" y="14439"/>
                  </a:lnTo>
                  <a:lnTo>
                    <a:pt x="19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48"/>
            <p:cNvSpPr/>
            <p:nvPr/>
          </p:nvSpPr>
          <p:spPr>
            <a:xfrm>
              <a:off x="-4" y="3503240"/>
              <a:ext cx="851494" cy="839464"/>
            </a:xfrm>
            <a:custGeom>
              <a:avLst/>
              <a:gdLst/>
              <a:ahLst/>
              <a:cxnLst/>
              <a:rect l="l" t="t" r="r" b="b"/>
              <a:pathLst>
                <a:path w="19394" h="19120" extrusionOk="0">
                  <a:moveTo>
                    <a:pt x="19393" y="1"/>
                  </a:moveTo>
                  <a:lnTo>
                    <a:pt x="1" y="14439"/>
                  </a:lnTo>
                  <a:lnTo>
                    <a:pt x="1" y="19120"/>
                  </a:lnTo>
                  <a:lnTo>
                    <a:pt x="19393" y="19120"/>
                  </a:lnTo>
                  <a:lnTo>
                    <a:pt x="1939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48"/>
            <p:cNvSpPr/>
            <p:nvPr/>
          </p:nvSpPr>
          <p:spPr>
            <a:xfrm>
              <a:off x="-4" y="4342696"/>
              <a:ext cx="2551671" cy="234936"/>
            </a:xfrm>
            <a:custGeom>
              <a:avLst/>
              <a:gdLst/>
              <a:ahLst/>
              <a:cxnLst/>
              <a:rect l="l" t="t" r="r" b="b"/>
              <a:pathLst>
                <a:path w="58118" h="5351" extrusionOk="0">
                  <a:moveTo>
                    <a:pt x="1" y="1"/>
                  </a:moveTo>
                  <a:lnTo>
                    <a:pt x="1" y="5350"/>
                  </a:lnTo>
                  <a:lnTo>
                    <a:pt x="58117" y="5350"/>
                  </a:lnTo>
                  <a:lnTo>
                    <a:pt x="527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48"/>
            <p:cNvSpPr/>
            <p:nvPr/>
          </p:nvSpPr>
          <p:spPr>
            <a:xfrm>
              <a:off x="-4" y="4577597"/>
              <a:ext cx="2551671" cy="565892"/>
            </a:xfrm>
            <a:custGeom>
              <a:avLst/>
              <a:gdLst/>
              <a:ahLst/>
              <a:cxnLst/>
              <a:rect l="l" t="t" r="r" b="b"/>
              <a:pathLst>
                <a:path w="58118" h="12889" extrusionOk="0">
                  <a:moveTo>
                    <a:pt x="1" y="0"/>
                  </a:moveTo>
                  <a:lnTo>
                    <a:pt x="1" y="12888"/>
                  </a:lnTo>
                  <a:lnTo>
                    <a:pt x="58117" y="12888"/>
                  </a:lnTo>
                  <a:lnTo>
                    <a:pt x="5811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48"/>
            <p:cNvSpPr/>
            <p:nvPr/>
          </p:nvSpPr>
          <p:spPr>
            <a:xfrm>
              <a:off x="826101" y="1275845"/>
              <a:ext cx="2077892" cy="2081887"/>
            </a:xfrm>
            <a:custGeom>
              <a:avLst/>
              <a:gdLst/>
              <a:ahLst/>
              <a:cxnLst/>
              <a:rect l="l" t="t" r="r" b="b"/>
              <a:pathLst>
                <a:path w="47327" h="47418" extrusionOk="0">
                  <a:moveTo>
                    <a:pt x="1" y="1"/>
                  </a:moveTo>
                  <a:lnTo>
                    <a:pt x="1" y="39910"/>
                  </a:lnTo>
                  <a:lnTo>
                    <a:pt x="29454" y="39910"/>
                  </a:lnTo>
                  <a:lnTo>
                    <a:pt x="41947" y="47418"/>
                  </a:lnTo>
                  <a:lnTo>
                    <a:pt x="47327" y="47418"/>
                  </a:lnTo>
                  <a:lnTo>
                    <a:pt x="4732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48"/>
            <p:cNvSpPr/>
            <p:nvPr/>
          </p:nvSpPr>
          <p:spPr>
            <a:xfrm>
              <a:off x="2667811" y="3357777"/>
              <a:ext cx="763420" cy="461793"/>
            </a:xfrm>
            <a:custGeom>
              <a:avLst/>
              <a:gdLst/>
              <a:ahLst/>
              <a:cxnLst/>
              <a:rect l="l" t="t" r="r" b="b"/>
              <a:pathLst>
                <a:path w="17388" h="10518" extrusionOk="0">
                  <a:moveTo>
                    <a:pt x="1" y="1"/>
                  </a:moveTo>
                  <a:lnTo>
                    <a:pt x="17387" y="10518"/>
                  </a:lnTo>
                  <a:lnTo>
                    <a:pt x="17387" y="5411"/>
                  </a:lnTo>
                  <a:lnTo>
                    <a:pt x="53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48"/>
            <p:cNvSpPr/>
            <p:nvPr/>
          </p:nvSpPr>
          <p:spPr>
            <a:xfrm>
              <a:off x="2904030" y="1275845"/>
              <a:ext cx="527211" cy="2319457"/>
            </a:xfrm>
            <a:custGeom>
              <a:avLst/>
              <a:gdLst/>
              <a:ahLst/>
              <a:cxnLst/>
              <a:rect l="l" t="t" r="r" b="b"/>
              <a:pathLst>
                <a:path w="12008" h="52829" extrusionOk="0">
                  <a:moveTo>
                    <a:pt x="1" y="1"/>
                  </a:moveTo>
                  <a:lnTo>
                    <a:pt x="1" y="47418"/>
                  </a:lnTo>
                  <a:lnTo>
                    <a:pt x="12007" y="52828"/>
                  </a:lnTo>
                  <a:lnTo>
                    <a:pt x="12007" y="21430"/>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48"/>
            <p:cNvSpPr/>
            <p:nvPr/>
          </p:nvSpPr>
          <p:spPr>
            <a:xfrm>
              <a:off x="2904030" y="0"/>
              <a:ext cx="527211" cy="2216676"/>
            </a:xfrm>
            <a:custGeom>
              <a:avLst/>
              <a:gdLst/>
              <a:ahLst/>
              <a:cxnLst/>
              <a:rect l="l" t="t" r="r" b="b"/>
              <a:pathLst>
                <a:path w="12008" h="50488" extrusionOk="0">
                  <a:moveTo>
                    <a:pt x="1" y="0"/>
                  </a:moveTo>
                  <a:lnTo>
                    <a:pt x="1" y="29059"/>
                  </a:lnTo>
                  <a:lnTo>
                    <a:pt x="12007" y="50488"/>
                  </a:lnTo>
                  <a:lnTo>
                    <a:pt x="1200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48"/>
            <p:cNvSpPr/>
            <p:nvPr/>
          </p:nvSpPr>
          <p:spPr>
            <a:xfrm>
              <a:off x="-4" y="2996116"/>
              <a:ext cx="2119294" cy="32095"/>
            </a:xfrm>
            <a:custGeom>
              <a:avLst/>
              <a:gdLst/>
              <a:ahLst/>
              <a:cxnLst/>
              <a:rect l="l" t="t" r="r" b="b"/>
              <a:pathLst>
                <a:path w="48270" h="731" extrusionOk="0">
                  <a:moveTo>
                    <a:pt x="1" y="1"/>
                  </a:moveTo>
                  <a:lnTo>
                    <a:pt x="1" y="730"/>
                  </a:lnTo>
                  <a:lnTo>
                    <a:pt x="48269" y="730"/>
                  </a:lnTo>
                  <a:lnTo>
                    <a:pt x="4708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a:extLst>
              <a:ext uri="{FF2B5EF4-FFF2-40B4-BE49-F238E27FC236}">
                <a16:creationId xmlns:a16="http://schemas.microsoft.com/office/drawing/2014/main" id="{3E6E7870-8B93-1314-893D-48FE55C83F65}"/>
              </a:ext>
            </a:extLst>
          </p:cNvPr>
          <p:cNvPicPr>
            <a:picLocks noChangeAspect="1"/>
          </p:cNvPicPr>
          <p:nvPr/>
        </p:nvPicPr>
        <p:blipFill>
          <a:blip r:embed="rId3"/>
          <a:stretch>
            <a:fillRect/>
          </a:stretch>
        </p:blipFill>
        <p:spPr>
          <a:xfrm>
            <a:off x="3564145" y="768942"/>
            <a:ext cx="4918012" cy="319937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49"/>
          <p:cNvSpPr txBox="1">
            <a:spLocks noGrp="1"/>
          </p:cNvSpPr>
          <p:nvPr>
            <p:ph type="title"/>
          </p:nvPr>
        </p:nvSpPr>
        <p:spPr>
          <a:xfrm>
            <a:off x="874095" y="390235"/>
            <a:ext cx="3571837" cy="497532"/>
          </a:xfrm>
          <a:prstGeom prst="rect">
            <a:avLst/>
          </a:prstGeom>
        </p:spPr>
        <p:txBody>
          <a:bodyPr spcFirstLastPara="1" wrap="square" lIns="91425" tIns="91425" rIns="91425" bIns="91425" anchor="t" anchorCtr="0">
            <a:noAutofit/>
          </a:bodyPr>
          <a:lstStyle/>
          <a:p>
            <a:pPr marL="0" lvl="0" indent="0" algn="l" rtl="0">
              <a:spcBef>
                <a:spcPts val="0"/>
              </a:spcBef>
              <a:spcAft>
                <a:spcPts val="1400"/>
              </a:spcAft>
              <a:buNone/>
            </a:pPr>
            <a:r>
              <a:rPr lang="fr-FR" dirty="0"/>
              <a:t>Définition et Objectif</a:t>
            </a:r>
            <a:endParaRPr dirty="0"/>
          </a:p>
        </p:txBody>
      </p:sp>
      <p:sp>
        <p:nvSpPr>
          <p:cNvPr id="386" name="Google Shape;386;p49"/>
          <p:cNvSpPr txBox="1">
            <a:spLocks noGrp="1"/>
          </p:cNvSpPr>
          <p:nvPr>
            <p:ph type="subTitle" idx="1"/>
          </p:nvPr>
        </p:nvSpPr>
        <p:spPr>
          <a:xfrm>
            <a:off x="814884" y="887767"/>
            <a:ext cx="6616877" cy="1361906"/>
          </a:xfrm>
          <a:prstGeom prst="rect">
            <a:avLst/>
          </a:prstGeom>
        </p:spPr>
        <p:txBody>
          <a:bodyPr spcFirstLastPara="1" wrap="square" lIns="91425" tIns="91425" rIns="91425" bIns="91425" anchor="b" anchorCtr="0">
            <a:noAutofit/>
          </a:bodyPr>
          <a:lstStyle/>
          <a:p>
            <a:pPr marL="0" lvl="0" indent="0" algn="just" rtl="0">
              <a:spcBef>
                <a:spcPts val="0"/>
              </a:spcBef>
              <a:spcAft>
                <a:spcPts val="0"/>
              </a:spcAft>
              <a:buNone/>
            </a:pPr>
            <a:r>
              <a:rPr lang="fr-FR" sz="1800" dirty="0"/>
              <a:t>La CBA est un outil d'évaluation économique qui aide à déterminer la faisabilité d'un projet en comparant les coûts et les bénéfices sociétaux, en utilisant des valeurs monétaires comme mesure commune.</a:t>
            </a:r>
            <a:endParaRPr sz="1800" dirty="0"/>
          </a:p>
        </p:txBody>
      </p:sp>
      <p:sp>
        <p:nvSpPr>
          <p:cNvPr id="3" name="TextBox 2">
            <a:extLst>
              <a:ext uri="{FF2B5EF4-FFF2-40B4-BE49-F238E27FC236}">
                <a16:creationId xmlns:a16="http://schemas.microsoft.com/office/drawing/2014/main" id="{3B2DFC4B-00C4-47FA-6260-B82F7B9AF20B}"/>
              </a:ext>
            </a:extLst>
          </p:cNvPr>
          <p:cNvSpPr txBox="1"/>
          <p:nvPr/>
        </p:nvSpPr>
        <p:spPr>
          <a:xfrm>
            <a:off x="841764" y="2425793"/>
            <a:ext cx="6498453" cy="2314544"/>
          </a:xfrm>
          <a:prstGeom prst="rect">
            <a:avLst/>
          </a:prstGeom>
          <a:noFill/>
        </p:spPr>
        <p:txBody>
          <a:bodyPr wrap="square" rtlCol="0">
            <a:spAutoFit/>
          </a:bodyPr>
          <a:lstStyle/>
          <a:p>
            <a:pPr algn="just">
              <a:lnSpc>
                <a:spcPct val="150000"/>
              </a:lnSpc>
            </a:pPr>
            <a:r>
              <a:rPr lang="fr-FR" dirty="0"/>
              <a:t>Composants Clés : </a:t>
            </a:r>
          </a:p>
          <a:p>
            <a:pPr algn="just">
              <a:lnSpc>
                <a:spcPct val="150000"/>
              </a:lnSpc>
            </a:pPr>
            <a:r>
              <a:rPr lang="fr-FR" dirty="0"/>
              <a:t>- Social Opportunity </a:t>
            </a:r>
            <a:r>
              <a:rPr lang="fr-FR" dirty="0" err="1"/>
              <a:t>Cost</a:t>
            </a:r>
            <a:r>
              <a:rPr lang="fr-FR" dirty="0"/>
              <a:t>  : Utilise des prix fictifs et mesure les changements dans les surplus des producteurs et des consommateurs.</a:t>
            </a:r>
          </a:p>
          <a:p>
            <a:pPr algn="just">
              <a:lnSpc>
                <a:spcPct val="150000"/>
              </a:lnSpc>
            </a:pPr>
            <a:r>
              <a:rPr lang="fr-FR" dirty="0"/>
              <a:t>- Exclusions : Les coûts irrécupérables et les paiements de transfert (comme les taxes) sont omis car ils ne reflètent pas l'impact économique réel.</a:t>
            </a:r>
          </a:p>
          <a:p>
            <a:pPr algn="just">
              <a:lnSpc>
                <a:spcPct val="150000"/>
              </a:lnSpc>
            </a:pPr>
            <a:r>
              <a:rPr lang="fr-FR" dirty="0"/>
              <a:t>- Méthode de Comparaison : Analyse les scénarios « avec le projet » et « sans le projet » pour évaluer les impacts sur le bien-être.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pic>
        <p:nvPicPr>
          <p:cNvPr id="391" name="Google Shape;391;p50"/>
          <p:cNvPicPr preferRelativeResize="0">
            <a:picLocks noGrp="1"/>
          </p:cNvPicPr>
          <p:nvPr>
            <p:ph type="pic" idx="2"/>
          </p:nvPr>
        </p:nvPicPr>
        <p:blipFill rotWithShape="1">
          <a:blip r:embed="rId3">
            <a:alphaModFix/>
          </a:blip>
          <a:srcRect l="-9" r="69"/>
          <a:stretch/>
        </p:blipFill>
        <p:spPr>
          <a:xfrm>
            <a:off x="0" y="0"/>
            <a:ext cx="9151073" cy="5150699"/>
          </a:xfrm>
          <a:prstGeom prst="rect">
            <a:avLst/>
          </a:prstGeom>
        </p:spPr>
      </p:pic>
      <p:cxnSp>
        <p:nvCxnSpPr>
          <p:cNvPr id="393" name="Google Shape;393;p50"/>
          <p:cNvCxnSpPr/>
          <p:nvPr/>
        </p:nvCxnSpPr>
        <p:spPr>
          <a:xfrm>
            <a:off x="0" y="268175"/>
            <a:ext cx="9152400" cy="0"/>
          </a:xfrm>
          <a:prstGeom prst="straightConnector1">
            <a:avLst/>
          </a:prstGeom>
          <a:noFill/>
          <a:ln w="9525" cap="flat" cmpd="sng">
            <a:solidFill>
              <a:schemeClr val="dk1"/>
            </a:solidFill>
            <a:prstDash val="solid"/>
            <a:round/>
            <a:headEnd type="none" w="med" len="med"/>
            <a:tailEnd type="none" w="med" len="med"/>
          </a:ln>
        </p:spPr>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51"/>
          <p:cNvSpPr txBox="1">
            <a:spLocks noGrp="1"/>
          </p:cNvSpPr>
          <p:nvPr>
            <p:ph type="title"/>
          </p:nvPr>
        </p:nvSpPr>
        <p:spPr>
          <a:xfrm>
            <a:off x="498061" y="372866"/>
            <a:ext cx="3576789" cy="446736"/>
          </a:xfrm>
          <a:prstGeom prst="rect">
            <a:avLst/>
          </a:prstGeom>
        </p:spPr>
        <p:txBody>
          <a:bodyPr spcFirstLastPara="1" wrap="square" lIns="91425" tIns="91425" rIns="91425" bIns="91425" anchor="b" anchorCtr="0">
            <a:noAutofit/>
          </a:bodyPr>
          <a:lstStyle/>
          <a:p>
            <a:pPr marL="0" lvl="0" indent="0" algn="l" rtl="0">
              <a:spcBef>
                <a:spcPts val="0"/>
              </a:spcBef>
              <a:spcAft>
                <a:spcPts val="1400"/>
              </a:spcAft>
              <a:buNone/>
            </a:pPr>
            <a:r>
              <a:rPr lang="fr-FR" sz="1600" dirty="0"/>
              <a:t>Étapes de Réalisation d'une CBA</a:t>
            </a:r>
            <a:endParaRPr sz="1600" dirty="0"/>
          </a:p>
        </p:txBody>
      </p:sp>
      <p:sp>
        <p:nvSpPr>
          <p:cNvPr id="399" name="Google Shape;399;p51"/>
          <p:cNvSpPr txBox="1">
            <a:spLocks noGrp="1"/>
          </p:cNvSpPr>
          <p:nvPr>
            <p:ph type="subTitle" idx="1"/>
          </p:nvPr>
        </p:nvSpPr>
        <p:spPr>
          <a:xfrm>
            <a:off x="79899" y="819602"/>
            <a:ext cx="4944862" cy="3951033"/>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fr-FR" sz="1100" dirty="0"/>
              <a:t>- Étape 1 : Définir les objectifs et la portée du projet.</a:t>
            </a:r>
          </a:p>
          <a:p>
            <a:pPr marL="0" lvl="0" indent="0" algn="just" rtl="0">
              <a:spcBef>
                <a:spcPts val="0"/>
              </a:spcBef>
              <a:spcAft>
                <a:spcPts val="0"/>
              </a:spcAft>
              <a:buNone/>
            </a:pPr>
            <a:r>
              <a:rPr lang="fr-FR" sz="1100" dirty="0"/>
              <a:t>- Étape 2 : Identifier les coûts et bénéfices directs et indirects, y compris les impacts sociaux et environnementaux.</a:t>
            </a:r>
          </a:p>
          <a:p>
            <a:pPr marL="0" lvl="0" indent="0" algn="just" rtl="0">
              <a:spcBef>
                <a:spcPts val="0"/>
              </a:spcBef>
              <a:spcAft>
                <a:spcPts val="0"/>
              </a:spcAft>
              <a:buNone/>
            </a:pPr>
            <a:r>
              <a:rPr lang="fr-FR" sz="1100" dirty="0"/>
              <a:t>- Étape 3 : Analyser les impacts en établissant un scénario contrefactuel.</a:t>
            </a:r>
          </a:p>
          <a:p>
            <a:pPr marL="0" lvl="0" indent="0" algn="just" rtl="0">
              <a:spcBef>
                <a:spcPts val="0"/>
              </a:spcBef>
              <a:spcAft>
                <a:spcPts val="0"/>
              </a:spcAft>
              <a:buNone/>
            </a:pPr>
            <a:r>
              <a:rPr lang="fr-FR" sz="1100" dirty="0"/>
              <a:t>- Étape 4 : Monétiser les impacts pour quantifier les coûts et les bénéfices.</a:t>
            </a:r>
          </a:p>
          <a:p>
            <a:pPr marL="0" lvl="0" indent="0" algn="just" rtl="0">
              <a:spcBef>
                <a:spcPts val="0"/>
              </a:spcBef>
              <a:spcAft>
                <a:spcPts val="0"/>
              </a:spcAft>
              <a:buNone/>
            </a:pPr>
            <a:r>
              <a:rPr lang="fr-FR" sz="1100" dirty="0"/>
              <a:t>- Étape 5 : Agréger les bénéfices et les coûts sur la durée de vie du projet, en choisissant un horizon temporel approprié.</a:t>
            </a:r>
          </a:p>
          <a:p>
            <a:pPr marL="0" lvl="0" indent="0" algn="just" rtl="0">
              <a:spcBef>
                <a:spcPts val="0"/>
              </a:spcBef>
              <a:spcAft>
                <a:spcPts val="0"/>
              </a:spcAft>
              <a:buNone/>
            </a:pPr>
            <a:r>
              <a:rPr lang="fr-FR" sz="1100" dirty="0"/>
              <a:t>- Étape 6 : Calculer les indicateurs économiques tels que :</a:t>
            </a:r>
          </a:p>
          <a:p>
            <a:pPr marL="0" lvl="0" indent="0" algn="just" rtl="0">
              <a:spcBef>
                <a:spcPts val="0"/>
              </a:spcBef>
              <a:spcAft>
                <a:spcPts val="0"/>
              </a:spcAft>
              <a:buNone/>
            </a:pPr>
            <a:r>
              <a:rPr lang="fr-FR" sz="1100" dirty="0"/>
              <a:t>  - NPV (Net </a:t>
            </a:r>
            <a:r>
              <a:rPr lang="fr-FR" sz="1100" dirty="0" err="1"/>
              <a:t>Present</a:t>
            </a:r>
            <a:r>
              <a:rPr lang="fr-FR" sz="1100" dirty="0"/>
              <a:t> Value) : Des valeurs plus élevées indiquent des rendements supérieurs.</a:t>
            </a:r>
          </a:p>
          <a:p>
            <a:pPr marL="0" lvl="0" indent="0" algn="just" rtl="0">
              <a:spcBef>
                <a:spcPts val="0"/>
              </a:spcBef>
              <a:spcAft>
                <a:spcPts val="0"/>
              </a:spcAft>
              <a:buNone/>
            </a:pPr>
            <a:r>
              <a:rPr lang="fr-FR" sz="1100" dirty="0"/>
              <a:t>  - IRR (</a:t>
            </a:r>
            <a:r>
              <a:rPr lang="fr-FR" sz="1100" dirty="0" err="1"/>
              <a:t>Internal</a:t>
            </a:r>
            <a:r>
              <a:rPr lang="fr-FR" sz="1100" dirty="0"/>
              <a:t> Rate of Return) : Représente le taux de rendement des investissements.</a:t>
            </a:r>
          </a:p>
          <a:p>
            <a:pPr marL="0" lvl="0" indent="0" algn="just" rtl="0">
              <a:spcBef>
                <a:spcPts val="0"/>
              </a:spcBef>
              <a:spcAft>
                <a:spcPts val="0"/>
              </a:spcAft>
              <a:buNone/>
            </a:pPr>
            <a:r>
              <a:rPr lang="fr-FR" sz="1100" dirty="0"/>
              <a:t>  - B/C Ratio (</a:t>
            </a:r>
            <a:r>
              <a:rPr lang="fr-FR" sz="1100" dirty="0" err="1"/>
              <a:t>Benefit-Cost</a:t>
            </a:r>
            <a:r>
              <a:rPr lang="fr-FR" sz="1100" dirty="0"/>
              <a:t> Ratio) : Des valeurs &gt;1 indiquent l'efficacité du projet.</a:t>
            </a:r>
          </a:p>
          <a:p>
            <a:pPr marL="0" lvl="0" indent="0" algn="just" rtl="0">
              <a:spcBef>
                <a:spcPts val="0"/>
              </a:spcBef>
              <a:spcAft>
                <a:spcPts val="0"/>
              </a:spcAft>
              <a:buNone/>
            </a:pPr>
            <a:r>
              <a:rPr lang="fr-FR" sz="1100" dirty="0"/>
              <a:t>- Étape 7 : Réaliser une analyse de sensibilité pour prendre en compte les hypothèses variables.</a:t>
            </a:r>
          </a:p>
          <a:p>
            <a:pPr marL="0" lvl="0" indent="0" algn="just" rtl="0">
              <a:spcBef>
                <a:spcPts val="0"/>
              </a:spcBef>
              <a:spcAft>
                <a:spcPts val="0"/>
              </a:spcAft>
              <a:buNone/>
            </a:pPr>
            <a:r>
              <a:rPr lang="fr-FR" sz="1100" dirty="0"/>
              <a:t>- Étape 8 : Interpréter les résultats pour faciliter la prise de décision.</a:t>
            </a:r>
          </a:p>
        </p:txBody>
      </p:sp>
      <p:pic>
        <p:nvPicPr>
          <p:cNvPr id="400" name="Google Shape;400;p51"/>
          <p:cNvPicPr preferRelativeResize="0">
            <a:picLocks noGrp="1"/>
          </p:cNvPicPr>
          <p:nvPr>
            <p:ph type="pic" idx="2"/>
          </p:nvPr>
        </p:nvPicPr>
        <p:blipFill rotWithShape="1">
          <a:blip r:embed="rId3">
            <a:alphaModFix/>
          </a:blip>
          <a:srcRect b="18093"/>
          <a:stretch/>
        </p:blipFill>
        <p:spPr>
          <a:xfrm>
            <a:off x="4957500" y="0"/>
            <a:ext cx="4185479" cy="5143501"/>
          </a:xfrm>
          <a:prstGeom prst="rect">
            <a:avLst/>
          </a:prstGeom>
        </p:spPr>
      </p:pic>
      <p:cxnSp>
        <p:nvCxnSpPr>
          <p:cNvPr id="401" name="Google Shape;401;p51"/>
          <p:cNvCxnSpPr/>
          <p:nvPr/>
        </p:nvCxnSpPr>
        <p:spPr>
          <a:xfrm>
            <a:off x="0" y="268175"/>
            <a:ext cx="9152400" cy="0"/>
          </a:xfrm>
          <a:prstGeom prst="straightConnector1">
            <a:avLst/>
          </a:prstGeom>
          <a:noFill/>
          <a:ln w="9525" cap="flat" cmpd="sng">
            <a:solidFill>
              <a:schemeClr val="dk1"/>
            </a:solidFill>
            <a:prstDash val="solid"/>
            <a:round/>
            <a:headEnd type="none" w="med" len="med"/>
            <a:tailEnd type="none" w="med" len="med"/>
          </a:ln>
        </p:spPr>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52"/>
          <p:cNvSpPr txBox="1">
            <a:spLocks noGrp="1"/>
          </p:cNvSpPr>
          <p:nvPr>
            <p:ph type="title"/>
          </p:nvPr>
        </p:nvSpPr>
        <p:spPr>
          <a:xfrm>
            <a:off x="302073" y="1397238"/>
            <a:ext cx="4049793" cy="857893"/>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fr-FR" sz="4800" dirty="0"/>
              <a:t>Conclusion</a:t>
            </a:r>
            <a:endParaRPr sz="4800" dirty="0"/>
          </a:p>
        </p:txBody>
      </p:sp>
      <p:sp>
        <p:nvSpPr>
          <p:cNvPr id="407" name="Google Shape;407;p52"/>
          <p:cNvSpPr txBox="1">
            <a:spLocks noGrp="1"/>
          </p:cNvSpPr>
          <p:nvPr>
            <p:ph type="subTitle" idx="1"/>
          </p:nvPr>
        </p:nvSpPr>
        <p:spPr>
          <a:xfrm>
            <a:off x="302074" y="2125531"/>
            <a:ext cx="6608578" cy="1639340"/>
          </a:xfrm>
          <a:prstGeom prst="rect">
            <a:avLst/>
          </a:prstGeom>
        </p:spPr>
        <p:txBody>
          <a:bodyPr spcFirstLastPara="1" wrap="square" lIns="91425" tIns="91425" rIns="91425" bIns="91425" anchor="t" anchorCtr="0">
            <a:noAutofit/>
          </a:bodyPr>
          <a:lstStyle/>
          <a:p>
            <a:pPr marL="0" lvl="0" indent="0" algn="just" rtl="0">
              <a:lnSpc>
                <a:spcPct val="150000"/>
              </a:lnSpc>
              <a:spcBef>
                <a:spcPts val="0"/>
              </a:spcBef>
              <a:spcAft>
                <a:spcPts val="0"/>
              </a:spcAft>
              <a:buNone/>
            </a:pPr>
            <a:r>
              <a:rPr lang="fr-FR" sz="1400" dirty="0"/>
              <a:t>Les bâtiments verts et les principes de la CBA mettent en lumière l'intersection entre pratiques durables et viabilité économique. Malgré les défis initiaux, la construction durable offre des avantages significatifs à long terme et contribue au bien-être social. La CBA fournit un cadre essentiel pour évaluer la faisabilité économique de ces projets et guider la prise de décision éclairée.</a:t>
            </a:r>
            <a:endParaRPr sz="1400" dirty="0"/>
          </a:p>
        </p:txBody>
      </p:sp>
      <p:sp>
        <p:nvSpPr>
          <p:cNvPr id="408" name="Google Shape;408;p52"/>
          <p:cNvSpPr/>
          <p:nvPr/>
        </p:nvSpPr>
        <p:spPr>
          <a:xfrm>
            <a:off x="-17887" y="4493163"/>
            <a:ext cx="7675800" cy="6153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9" name="Google Shape;409;p52"/>
          <p:cNvGrpSpPr/>
          <p:nvPr/>
        </p:nvGrpSpPr>
        <p:grpSpPr>
          <a:xfrm>
            <a:off x="5951422" y="503337"/>
            <a:ext cx="3210466" cy="4604681"/>
            <a:chOff x="5951422" y="503337"/>
            <a:chExt cx="3210466" cy="4604681"/>
          </a:xfrm>
        </p:grpSpPr>
        <p:sp>
          <p:nvSpPr>
            <p:cNvPr id="410" name="Google Shape;410;p52"/>
            <p:cNvSpPr/>
            <p:nvPr/>
          </p:nvSpPr>
          <p:spPr>
            <a:xfrm flipH="1">
              <a:off x="5951422" y="503337"/>
              <a:ext cx="3209265" cy="4030947"/>
            </a:xfrm>
            <a:custGeom>
              <a:avLst/>
              <a:gdLst/>
              <a:ahLst/>
              <a:cxnLst/>
              <a:rect l="l" t="t" r="r" b="b"/>
              <a:pathLst>
                <a:path w="42756" h="53703" extrusionOk="0">
                  <a:moveTo>
                    <a:pt x="33" y="0"/>
                  </a:moveTo>
                  <a:cubicBezTo>
                    <a:pt x="1262" y="1532"/>
                    <a:pt x="2507" y="3048"/>
                    <a:pt x="3719" y="4580"/>
                  </a:cubicBezTo>
                  <a:cubicBezTo>
                    <a:pt x="8443" y="10469"/>
                    <a:pt x="13151" y="16374"/>
                    <a:pt x="17859" y="22279"/>
                  </a:cubicBezTo>
                  <a:cubicBezTo>
                    <a:pt x="22328" y="27849"/>
                    <a:pt x="26796" y="33434"/>
                    <a:pt x="31265" y="39004"/>
                  </a:cubicBezTo>
                  <a:cubicBezTo>
                    <a:pt x="34968" y="43584"/>
                    <a:pt x="38670" y="48181"/>
                    <a:pt x="42389" y="52761"/>
                  </a:cubicBezTo>
                  <a:cubicBezTo>
                    <a:pt x="42516" y="52921"/>
                    <a:pt x="42628" y="53096"/>
                    <a:pt x="42756" y="53288"/>
                  </a:cubicBezTo>
                  <a:cubicBezTo>
                    <a:pt x="42724" y="53447"/>
                    <a:pt x="42580" y="53463"/>
                    <a:pt x="42468" y="53479"/>
                  </a:cubicBezTo>
                  <a:cubicBezTo>
                    <a:pt x="42341" y="53495"/>
                    <a:pt x="42197" y="53495"/>
                    <a:pt x="42085" y="53495"/>
                  </a:cubicBezTo>
                  <a:cubicBezTo>
                    <a:pt x="38112" y="53479"/>
                    <a:pt x="34138" y="53702"/>
                    <a:pt x="30164" y="53575"/>
                  </a:cubicBezTo>
                  <a:cubicBezTo>
                    <a:pt x="27084" y="53479"/>
                    <a:pt x="23988" y="53495"/>
                    <a:pt x="20876" y="53399"/>
                  </a:cubicBezTo>
                  <a:cubicBezTo>
                    <a:pt x="20652" y="53399"/>
                    <a:pt x="20413" y="53383"/>
                    <a:pt x="20221" y="53256"/>
                  </a:cubicBezTo>
                  <a:cubicBezTo>
                    <a:pt x="19918" y="53080"/>
                    <a:pt x="19998" y="52777"/>
                    <a:pt x="19982" y="52522"/>
                  </a:cubicBezTo>
                  <a:lnTo>
                    <a:pt x="19982" y="44430"/>
                  </a:lnTo>
                  <a:lnTo>
                    <a:pt x="19982" y="41350"/>
                  </a:lnTo>
                  <a:cubicBezTo>
                    <a:pt x="19982" y="40792"/>
                    <a:pt x="19774" y="40329"/>
                    <a:pt x="19423" y="39898"/>
                  </a:cubicBezTo>
                  <a:cubicBezTo>
                    <a:pt x="17779" y="37983"/>
                    <a:pt x="16184" y="36052"/>
                    <a:pt x="14556" y="34105"/>
                  </a:cubicBezTo>
                  <a:cubicBezTo>
                    <a:pt x="12034" y="31136"/>
                    <a:pt x="9497" y="28168"/>
                    <a:pt x="6991" y="25168"/>
                  </a:cubicBezTo>
                  <a:cubicBezTo>
                    <a:pt x="6895" y="25056"/>
                    <a:pt x="6768" y="24928"/>
                    <a:pt x="6608" y="24880"/>
                  </a:cubicBezTo>
                  <a:cubicBezTo>
                    <a:pt x="6337" y="24769"/>
                    <a:pt x="6193" y="25008"/>
                    <a:pt x="6049" y="25168"/>
                  </a:cubicBezTo>
                  <a:cubicBezTo>
                    <a:pt x="4214" y="26987"/>
                    <a:pt x="2395" y="28822"/>
                    <a:pt x="559" y="30642"/>
                  </a:cubicBezTo>
                  <a:cubicBezTo>
                    <a:pt x="400" y="30801"/>
                    <a:pt x="288" y="31025"/>
                    <a:pt x="33" y="30993"/>
                  </a:cubicBezTo>
                  <a:cubicBezTo>
                    <a:pt x="33" y="30705"/>
                    <a:pt x="1" y="30386"/>
                    <a:pt x="1" y="30083"/>
                  </a:cubicBezTo>
                  <a:lnTo>
                    <a:pt x="1" y="623"/>
                  </a:lnTo>
                  <a:cubicBezTo>
                    <a:pt x="17" y="431"/>
                    <a:pt x="33" y="224"/>
                    <a:pt x="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52"/>
            <p:cNvSpPr/>
            <p:nvPr/>
          </p:nvSpPr>
          <p:spPr>
            <a:xfrm flipH="1">
              <a:off x="7651235" y="2359996"/>
              <a:ext cx="1072157" cy="2748022"/>
            </a:xfrm>
            <a:custGeom>
              <a:avLst/>
              <a:gdLst/>
              <a:ahLst/>
              <a:cxnLst/>
              <a:rect l="l" t="t" r="r" b="b"/>
              <a:pathLst>
                <a:path w="14284" h="36611" extrusionOk="0">
                  <a:moveTo>
                    <a:pt x="14284" y="28472"/>
                  </a:moveTo>
                  <a:cubicBezTo>
                    <a:pt x="14076" y="30722"/>
                    <a:pt x="14188" y="32956"/>
                    <a:pt x="14172" y="35206"/>
                  </a:cubicBezTo>
                  <a:cubicBezTo>
                    <a:pt x="14172" y="35669"/>
                    <a:pt x="14092" y="36148"/>
                    <a:pt x="14172" y="36611"/>
                  </a:cubicBezTo>
                  <a:lnTo>
                    <a:pt x="862" y="36611"/>
                  </a:lnTo>
                  <a:cubicBezTo>
                    <a:pt x="654" y="36611"/>
                    <a:pt x="399" y="36579"/>
                    <a:pt x="192" y="36579"/>
                  </a:cubicBezTo>
                  <a:cubicBezTo>
                    <a:pt x="32" y="36372"/>
                    <a:pt x="64" y="36132"/>
                    <a:pt x="64" y="35893"/>
                  </a:cubicBezTo>
                  <a:cubicBezTo>
                    <a:pt x="0" y="33451"/>
                    <a:pt x="144" y="31025"/>
                    <a:pt x="192" y="28583"/>
                  </a:cubicBezTo>
                  <a:cubicBezTo>
                    <a:pt x="223" y="26014"/>
                    <a:pt x="303" y="23413"/>
                    <a:pt x="367" y="20843"/>
                  </a:cubicBezTo>
                  <a:cubicBezTo>
                    <a:pt x="447" y="18274"/>
                    <a:pt x="367" y="15673"/>
                    <a:pt x="463" y="13103"/>
                  </a:cubicBezTo>
                  <a:cubicBezTo>
                    <a:pt x="622" y="9018"/>
                    <a:pt x="479" y="4916"/>
                    <a:pt x="543" y="831"/>
                  </a:cubicBezTo>
                  <a:cubicBezTo>
                    <a:pt x="543" y="559"/>
                    <a:pt x="463" y="240"/>
                    <a:pt x="734" y="17"/>
                  </a:cubicBezTo>
                  <a:cubicBezTo>
                    <a:pt x="942" y="1"/>
                    <a:pt x="1069" y="176"/>
                    <a:pt x="1213" y="320"/>
                  </a:cubicBezTo>
                  <a:cubicBezTo>
                    <a:pt x="5394" y="5283"/>
                    <a:pt x="9607" y="10262"/>
                    <a:pt x="13789" y="15242"/>
                  </a:cubicBezTo>
                  <a:cubicBezTo>
                    <a:pt x="14108" y="15609"/>
                    <a:pt x="14268" y="16040"/>
                    <a:pt x="14268" y="16534"/>
                  </a:cubicBezTo>
                  <a:lnTo>
                    <a:pt x="14268" y="28121"/>
                  </a:lnTo>
                  <a:cubicBezTo>
                    <a:pt x="14268" y="28232"/>
                    <a:pt x="14284" y="28344"/>
                    <a:pt x="14284" y="2847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52"/>
            <p:cNvSpPr/>
            <p:nvPr/>
          </p:nvSpPr>
          <p:spPr>
            <a:xfrm flipH="1">
              <a:off x="8667018" y="2349263"/>
              <a:ext cx="494871" cy="2757554"/>
            </a:xfrm>
            <a:custGeom>
              <a:avLst/>
              <a:gdLst/>
              <a:ahLst/>
              <a:cxnLst/>
              <a:rect l="l" t="t" r="r" b="b"/>
              <a:pathLst>
                <a:path w="6593" h="36738" extrusionOk="0">
                  <a:moveTo>
                    <a:pt x="6592" y="160"/>
                  </a:moveTo>
                  <a:cubicBezTo>
                    <a:pt x="6576" y="3607"/>
                    <a:pt x="6592" y="7086"/>
                    <a:pt x="6544" y="10533"/>
                  </a:cubicBezTo>
                  <a:cubicBezTo>
                    <a:pt x="6496" y="15289"/>
                    <a:pt x="6401" y="20045"/>
                    <a:pt x="6337" y="24801"/>
                  </a:cubicBezTo>
                  <a:cubicBezTo>
                    <a:pt x="6241" y="28503"/>
                    <a:pt x="6145" y="32237"/>
                    <a:pt x="6065" y="35940"/>
                  </a:cubicBezTo>
                  <a:cubicBezTo>
                    <a:pt x="6065" y="36211"/>
                    <a:pt x="6049" y="36467"/>
                    <a:pt x="6049" y="36722"/>
                  </a:cubicBezTo>
                  <a:cubicBezTo>
                    <a:pt x="4150" y="36722"/>
                    <a:pt x="2235" y="36738"/>
                    <a:pt x="352" y="36738"/>
                  </a:cubicBezTo>
                  <a:cubicBezTo>
                    <a:pt x="129" y="36738"/>
                    <a:pt x="1" y="36690"/>
                    <a:pt x="49" y="36451"/>
                  </a:cubicBezTo>
                  <a:lnTo>
                    <a:pt x="49" y="36243"/>
                  </a:lnTo>
                  <a:lnTo>
                    <a:pt x="49" y="6847"/>
                  </a:lnTo>
                  <a:cubicBezTo>
                    <a:pt x="49" y="6703"/>
                    <a:pt x="49" y="6543"/>
                    <a:pt x="65" y="6400"/>
                  </a:cubicBezTo>
                  <a:cubicBezTo>
                    <a:pt x="2108" y="4389"/>
                    <a:pt x="4118" y="2378"/>
                    <a:pt x="6145" y="351"/>
                  </a:cubicBezTo>
                  <a:cubicBezTo>
                    <a:pt x="6241" y="255"/>
                    <a:pt x="6337" y="0"/>
                    <a:pt x="6592" y="16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52"/>
            <p:cNvSpPr/>
            <p:nvPr/>
          </p:nvSpPr>
          <p:spPr>
            <a:xfrm flipH="1">
              <a:off x="7733878" y="3194952"/>
              <a:ext cx="837444" cy="1245846"/>
            </a:xfrm>
            <a:custGeom>
              <a:avLst/>
              <a:gdLst/>
              <a:ahLst/>
              <a:cxnLst/>
              <a:rect l="l" t="t" r="r" b="b"/>
              <a:pathLst>
                <a:path w="11157" h="16598" extrusionOk="0">
                  <a:moveTo>
                    <a:pt x="65" y="2937"/>
                  </a:moveTo>
                  <a:lnTo>
                    <a:pt x="65" y="447"/>
                  </a:lnTo>
                  <a:cubicBezTo>
                    <a:pt x="65" y="319"/>
                    <a:pt x="1" y="144"/>
                    <a:pt x="144" y="80"/>
                  </a:cubicBezTo>
                  <a:cubicBezTo>
                    <a:pt x="304" y="0"/>
                    <a:pt x="400" y="192"/>
                    <a:pt x="496" y="287"/>
                  </a:cubicBezTo>
                  <a:cubicBezTo>
                    <a:pt x="1788" y="1660"/>
                    <a:pt x="3097" y="3017"/>
                    <a:pt x="4374" y="4389"/>
                  </a:cubicBezTo>
                  <a:cubicBezTo>
                    <a:pt x="6385" y="6575"/>
                    <a:pt x="8395" y="8762"/>
                    <a:pt x="10486" y="10884"/>
                  </a:cubicBezTo>
                  <a:cubicBezTo>
                    <a:pt x="10901" y="11299"/>
                    <a:pt x="11156" y="11762"/>
                    <a:pt x="11093" y="12353"/>
                  </a:cubicBezTo>
                  <a:cubicBezTo>
                    <a:pt x="10965" y="13613"/>
                    <a:pt x="11045" y="14842"/>
                    <a:pt x="11029" y="16103"/>
                  </a:cubicBezTo>
                  <a:cubicBezTo>
                    <a:pt x="11029" y="16263"/>
                    <a:pt x="11108" y="16470"/>
                    <a:pt x="10901" y="16550"/>
                  </a:cubicBezTo>
                  <a:cubicBezTo>
                    <a:pt x="10725" y="16598"/>
                    <a:pt x="10630" y="16422"/>
                    <a:pt x="10502" y="16310"/>
                  </a:cubicBezTo>
                  <a:cubicBezTo>
                    <a:pt x="8810" y="14571"/>
                    <a:pt x="7119" y="12847"/>
                    <a:pt x="5427" y="11124"/>
                  </a:cubicBezTo>
                  <a:cubicBezTo>
                    <a:pt x="3783" y="9416"/>
                    <a:pt x="2123" y="7740"/>
                    <a:pt x="416" y="6144"/>
                  </a:cubicBezTo>
                  <a:cubicBezTo>
                    <a:pt x="176" y="5937"/>
                    <a:pt x="97" y="5698"/>
                    <a:pt x="97" y="5378"/>
                  </a:cubicBezTo>
                  <a:cubicBezTo>
                    <a:pt x="65" y="4549"/>
                    <a:pt x="65" y="3735"/>
                    <a:pt x="65" y="293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52"/>
            <p:cNvSpPr/>
            <p:nvPr/>
          </p:nvSpPr>
          <p:spPr>
            <a:xfrm flipH="1">
              <a:off x="7730275" y="2633136"/>
              <a:ext cx="839846" cy="1296211"/>
            </a:xfrm>
            <a:custGeom>
              <a:avLst/>
              <a:gdLst/>
              <a:ahLst/>
              <a:cxnLst/>
              <a:rect l="l" t="t" r="r" b="b"/>
              <a:pathLst>
                <a:path w="11189" h="17269" extrusionOk="0">
                  <a:moveTo>
                    <a:pt x="49" y="2825"/>
                  </a:moveTo>
                  <a:lnTo>
                    <a:pt x="49" y="336"/>
                  </a:lnTo>
                  <a:cubicBezTo>
                    <a:pt x="49" y="224"/>
                    <a:pt x="1" y="112"/>
                    <a:pt x="97" y="64"/>
                  </a:cubicBezTo>
                  <a:cubicBezTo>
                    <a:pt x="240" y="0"/>
                    <a:pt x="304" y="144"/>
                    <a:pt x="368" y="224"/>
                  </a:cubicBezTo>
                  <a:cubicBezTo>
                    <a:pt x="2714" y="2985"/>
                    <a:pt x="5060" y="5730"/>
                    <a:pt x="7422" y="8475"/>
                  </a:cubicBezTo>
                  <a:cubicBezTo>
                    <a:pt x="8475" y="9704"/>
                    <a:pt x="9544" y="10964"/>
                    <a:pt x="10630" y="12177"/>
                  </a:cubicBezTo>
                  <a:cubicBezTo>
                    <a:pt x="11029" y="12624"/>
                    <a:pt x="11188" y="13071"/>
                    <a:pt x="11140" y="13629"/>
                  </a:cubicBezTo>
                  <a:cubicBezTo>
                    <a:pt x="11013" y="14571"/>
                    <a:pt x="11077" y="15513"/>
                    <a:pt x="11029" y="16454"/>
                  </a:cubicBezTo>
                  <a:cubicBezTo>
                    <a:pt x="11029" y="16502"/>
                    <a:pt x="11045" y="16582"/>
                    <a:pt x="11029" y="16646"/>
                  </a:cubicBezTo>
                  <a:cubicBezTo>
                    <a:pt x="10997" y="16853"/>
                    <a:pt x="11077" y="17140"/>
                    <a:pt x="10853" y="17204"/>
                  </a:cubicBezTo>
                  <a:cubicBezTo>
                    <a:pt x="10678" y="17268"/>
                    <a:pt x="10550" y="16981"/>
                    <a:pt x="10438" y="16869"/>
                  </a:cubicBezTo>
                  <a:cubicBezTo>
                    <a:pt x="9161" y="15497"/>
                    <a:pt x="7853" y="14108"/>
                    <a:pt x="6592" y="12736"/>
                  </a:cubicBezTo>
                  <a:cubicBezTo>
                    <a:pt x="4517" y="10517"/>
                    <a:pt x="2459" y="8283"/>
                    <a:pt x="384" y="6081"/>
                  </a:cubicBezTo>
                  <a:cubicBezTo>
                    <a:pt x="144" y="5810"/>
                    <a:pt x="1" y="5538"/>
                    <a:pt x="17" y="5155"/>
                  </a:cubicBezTo>
                  <a:cubicBezTo>
                    <a:pt x="65" y="4373"/>
                    <a:pt x="49" y="3607"/>
                    <a:pt x="49" y="2825"/>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a:extLst>
              <a:ext uri="{FF2B5EF4-FFF2-40B4-BE49-F238E27FC236}">
                <a16:creationId xmlns:a16="http://schemas.microsoft.com/office/drawing/2014/main" id="{7E6D95DC-BC1B-AECE-3C7F-F962E0043F54}"/>
              </a:ext>
            </a:extLst>
          </p:cNvPr>
          <p:cNvSpPr txBox="1"/>
          <p:nvPr/>
        </p:nvSpPr>
        <p:spPr>
          <a:xfrm>
            <a:off x="429075" y="171082"/>
            <a:ext cx="5759386" cy="1446550"/>
          </a:xfrm>
          <a:prstGeom prst="rect">
            <a:avLst/>
          </a:prstGeom>
          <a:noFill/>
        </p:spPr>
        <p:txBody>
          <a:bodyPr wrap="square" rtlCol="0">
            <a:spAutoFit/>
          </a:bodyPr>
          <a:lstStyle/>
          <a:p>
            <a:pPr algn="just">
              <a:lnSpc>
                <a:spcPct val="150000"/>
              </a:lnSpc>
            </a:pPr>
            <a:r>
              <a:rPr lang="fr-FR" sz="1200" dirty="0">
                <a:latin typeface="Albert Sans Medium" panose="020B0604020202020204" charset="0"/>
              </a:rPr>
              <a:t>Considérations Importantes :</a:t>
            </a:r>
          </a:p>
          <a:p>
            <a:pPr algn="just">
              <a:lnSpc>
                <a:spcPct val="150000"/>
              </a:lnSpc>
            </a:pPr>
            <a:r>
              <a:rPr lang="fr-FR" sz="1200" dirty="0">
                <a:latin typeface="Albert Sans Medium" panose="020B0604020202020204" charset="0"/>
              </a:rPr>
              <a:t>- Taux d'Actualisation : Ajuste les valeurs futures en termes présents, utilisant des théories telles que le Social Rate of Time </a:t>
            </a:r>
            <a:r>
              <a:rPr lang="fr-FR" sz="1200" dirty="0" err="1">
                <a:latin typeface="Albert Sans Medium" panose="020B0604020202020204" charset="0"/>
              </a:rPr>
              <a:t>Preference</a:t>
            </a:r>
            <a:r>
              <a:rPr lang="fr-FR" sz="1200" dirty="0">
                <a:latin typeface="Albert Sans Medium" panose="020B0604020202020204" charset="0"/>
              </a:rPr>
              <a:t> (SRTP).</a:t>
            </a:r>
          </a:p>
          <a:p>
            <a:pPr algn="just">
              <a:lnSpc>
                <a:spcPct val="150000"/>
              </a:lnSpc>
            </a:pPr>
            <a:r>
              <a:rPr lang="fr-FR" sz="1200" dirty="0">
                <a:latin typeface="Albert Sans Medium" panose="020B0604020202020204" charset="0"/>
              </a:rPr>
              <a:t>- Analyse de Sensibilité : Évalue la robustesse des résultats face à différentes hypothèses.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9"/>
          <p:cNvSpPr txBox="1">
            <a:spLocks noGrp="1"/>
          </p:cNvSpPr>
          <p:nvPr>
            <p:ph type="title"/>
          </p:nvPr>
        </p:nvSpPr>
        <p:spPr>
          <a:xfrm>
            <a:off x="4226050" y="445025"/>
            <a:ext cx="42024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Table des matières</a:t>
            </a:r>
            <a:endParaRPr dirty="0">
              <a:solidFill>
                <a:schemeClr val="dk2"/>
              </a:solidFill>
            </a:endParaRPr>
          </a:p>
        </p:txBody>
      </p:sp>
      <p:sp>
        <p:nvSpPr>
          <p:cNvPr id="212" name="Google Shape;212;p39"/>
          <p:cNvSpPr txBox="1">
            <a:spLocks noGrp="1"/>
          </p:cNvSpPr>
          <p:nvPr>
            <p:ph type="subTitle" idx="2"/>
          </p:nvPr>
        </p:nvSpPr>
        <p:spPr>
          <a:xfrm>
            <a:off x="4293783" y="1430195"/>
            <a:ext cx="4202400" cy="450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fr-FR" dirty="0"/>
              <a:t>Aperçu des Bâtiments Verts</a:t>
            </a:r>
            <a:endParaRPr dirty="0"/>
          </a:p>
        </p:txBody>
      </p:sp>
      <p:sp>
        <p:nvSpPr>
          <p:cNvPr id="213" name="Google Shape;213;p39"/>
          <p:cNvSpPr txBox="1">
            <a:spLocks noGrp="1"/>
          </p:cNvSpPr>
          <p:nvPr>
            <p:ph type="title" idx="3"/>
          </p:nvPr>
        </p:nvSpPr>
        <p:spPr>
          <a:xfrm>
            <a:off x="3181075" y="1355275"/>
            <a:ext cx="899400" cy="609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215" name="Google Shape;215;p39"/>
          <p:cNvSpPr txBox="1">
            <a:spLocks noGrp="1"/>
          </p:cNvSpPr>
          <p:nvPr>
            <p:ph type="subTitle" idx="5"/>
          </p:nvPr>
        </p:nvSpPr>
        <p:spPr>
          <a:xfrm>
            <a:off x="4304678" y="3780973"/>
            <a:ext cx="4202400" cy="450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fr-FR" dirty="0"/>
              <a:t>Conclusion</a:t>
            </a:r>
            <a:endParaRPr dirty="0"/>
          </a:p>
        </p:txBody>
      </p:sp>
      <p:sp>
        <p:nvSpPr>
          <p:cNvPr id="216" name="Google Shape;216;p39"/>
          <p:cNvSpPr txBox="1">
            <a:spLocks noGrp="1"/>
          </p:cNvSpPr>
          <p:nvPr>
            <p:ph type="title" idx="6"/>
          </p:nvPr>
        </p:nvSpPr>
        <p:spPr>
          <a:xfrm>
            <a:off x="3181075" y="3696775"/>
            <a:ext cx="899400" cy="609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sp>
        <p:nvSpPr>
          <p:cNvPr id="218" name="Google Shape;218;p39"/>
          <p:cNvSpPr txBox="1">
            <a:spLocks noGrp="1"/>
          </p:cNvSpPr>
          <p:nvPr>
            <p:ph type="subTitle" idx="8"/>
          </p:nvPr>
        </p:nvSpPr>
        <p:spPr>
          <a:xfrm>
            <a:off x="4226050" y="2425574"/>
            <a:ext cx="4483264" cy="836831"/>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fr-FR" dirty="0"/>
              <a:t>Principes de l'Analyse Coût-Bénéfice (CBA)</a:t>
            </a:r>
            <a:endParaRPr dirty="0"/>
          </a:p>
        </p:txBody>
      </p:sp>
      <p:sp>
        <p:nvSpPr>
          <p:cNvPr id="219" name="Google Shape;219;p39"/>
          <p:cNvSpPr txBox="1">
            <a:spLocks noGrp="1"/>
          </p:cNvSpPr>
          <p:nvPr>
            <p:ph type="title" idx="9"/>
          </p:nvPr>
        </p:nvSpPr>
        <p:spPr>
          <a:xfrm>
            <a:off x="3181075" y="2526025"/>
            <a:ext cx="899400" cy="609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cxnSp>
        <p:nvCxnSpPr>
          <p:cNvPr id="220" name="Google Shape;220;p39"/>
          <p:cNvCxnSpPr/>
          <p:nvPr/>
        </p:nvCxnSpPr>
        <p:spPr>
          <a:xfrm rot="10800000">
            <a:off x="4080475" y="1355200"/>
            <a:ext cx="0" cy="3848100"/>
          </a:xfrm>
          <a:prstGeom prst="straightConnector1">
            <a:avLst/>
          </a:prstGeom>
          <a:noFill/>
          <a:ln w="9525" cap="flat" cmpd="sng">
            <a:solidFill>
              <a:schemeClr val="dk1"/>
            </a:solidFill>
            <a:prstDash val="solid"/>
            <a:round/>
            <a:headEnd type="none" w="med" len="med"/>
            <a:tailEnd type="none" w="med" len="med"/>
          </a:ln>
        </p:spPr>
      </p:cxnSp>
      <p:grpSp>
        <p:nvGrpSpPr>
          <p:cNvPr id="221" name="Google Shape;221;p39"/>
          <p:cNvGrpSpPr/>
          <p:nvPr/>
        </p:nvGrpSpPr>
        <p:grpSpPr>
          <a:xfrm>
            <a:off x="0" y="773675"/>
            <a:ext cx="9144000" cy="4369838"/>
            <a:chOff x="0" y="773675"/>
            <a:chExt cx="9144000" cy="4369838"/>
          </a:xfrm>
        </p:grpSpPr>
        <p:sp>
          <p:nvSpPr>
            <p:cNvPr id="222" name="Google Shape;222;p39"/>
            <p:cNvSpPr/>
            <p:nvPr/>
          </p:nvSpPr>
          <p:spPr>
            <a:xfrm>
              <a:off x="0" y="1196145"/>
              <a:ext cx="2028654" cy="3511494"/>
            </a:xfrm>
            <a:custGeom>
              <a:avLst/>
              <a:gdLst/>
              <a:ahLst/>
              <a:cxnLst/>
              <a:rect l="l" t="t" r="r" b="b"/>
              <a:pathLst>
                <a:path w="45534" h="78817" extrusionOk="0">
                  <a:moveTo>
                    <a:pt x="1" y="1"/>
                  </a:moveTo>
                  <a:lnTo>
                    <a:pt x="1" y="78816"/>
                  </a:lnTo>
                  <a:lnTo>
                    <a:pt x="45534" y="78816"/>
                  </a:lnTo>
                  <a:lnTo>
                    <a:pt x="4553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39"/>
            <p:cNvSpPr/>
            <p:nvPr/>
          </p:nvSpPr>
          <p:spPr>
            <a:xfrm>
              <a:off x="1014279" y="773675"/>
              <a:ext cx="1012990" cy="422536"/>
            </a:xfrm>
            <a:custGeom>
              <a:avLst/>
              <a:gdLst/>
              <a:ahLst/>
              <a:cxnLst/>
              <a:rect l="l" t="t" r="r" b="b"/>
              <a:pathLst>
                <a:path w="22737" h="9484" extrusionOk="0">
                  <a:moveTo>
                    <a:pt x="0" y="0"/>
                  </a:moveTo>
                  <a:lnTo>
                    <a:pt x="0" y="9484"/>
                  </a:lnTo>
                  <a:lnTo>
                    <a:pt x="22736" y="9484"/>
                  </a:lnTo>
                  <a:lnTo>
                    <a:pt x="2273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39"/>
            <p:cNvSpPr/>
            <p:nvPr/>
          </p:nvSpPr>
          <p:spPr>
            <a:xfrm>
              <a:off x="1199786" y="895520"/>
              <a:ext cx="51503" cy="178834"/>
            </a:xfrm>
            <a:custGeom>
              <a:avLst/>
              <a:gdLst/>
              <a:ahLst/>
              <a:cxnLst/>
              <a:rect l="l" t="t" r="r" b="b"/>
              <a:pathLst>
                <a:path w="1156" h="4014" extrusionOk="0">
                  <a:moveTo>
                    <a:pt x="0" y="1"/>
                  </a:moveTo>
                  <a:lnTo>
                    <a:pt x="0" y="4013"/>
                  </a:lnTo>
                  <a:lnTo>
                    <a:pt x="1155" y="4013"/>
                  </a:lnTo>
                  <a:lnTo>
                    <a:pt x="115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39"/>
            <p:cNvSpPr/>
            <p:nvPr/>
          </p:nvSpPr>
          <p:spPr>
            <a:xfrm>
              <a:off x="1496358" y="895520"/>
              <a:ext cx="50122" cy="178834"/>
            </a:xfrm>
            <a:custGeom>
              <a:avLst/>
              <a:gdLst/>
              <a:ahLst/>
              <a:cxnLst/>
              <a:rect l="l" t="t" r="r" b="b"/>
              <a:pathLst>
                <a:path w="1125" h="4014" extrusionOk="0">
                  <a:moveTo>
                    <a:pt x="0" y="1"/>
                  </a:moveTo>
                  <a:lnTo>
                    <a:pt x="0" y="4013"/>
                  </a:lnTo>
                  <a:lnTo>
                    <a:pt x="1125" y="4013"/>
                  </a:lnTo>
                  <a:lnTo>
                    <a:pt x="11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39"/>
            <p:cNvSpPr/>
            <p:nvPr/>
          </p:nvSpPr>
          <p:spPr>
            <a:xfrm>
              <a:off x="1794267" y="895520"/>
              <a:ext cx="51503" cy="178834"/>
            </a:xfrm>
            <a:custGeom>
              <a:avLst/>
              <a:gdLst/>
              <a:ahLst/>
              <a:cxnLst/>
              <a:rect l="l" t="t" r="r" b="b"/>
              <a:pathLst>
                <a:path w="1156" h="4014" extrusionOk="0">
                  <a:moveTo>
                    <a:pt x="0" y="1"/>
                  </a:moveTo>
                  <a:lnTo>
                    <a:pt x="0" y="4013"/>
                  </a:lnTo>
                  <a:lnTo>
                    <a:pt x="1155" y="4013"/>
                  </a:lnTo>
                  <a:lnTo>
                    <a:pt x="115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39"/>
            <p:cNvSpPr/>
            <p:nvPr/>
          </p:nvSpPr>
          <p:spPr>
            <a:xfrm>
              <a:off x="434678" y="2705932"/>
              <a:ext cx="1101026" cy="1679228"/>
            </a:xfrm>
            <a:custGeom>
              <a:avLst/>
              <a:gdLst/>
              <a:ahLst/>
              <a:cxnLst/>
              <a:rect l="l" t="t" r="r" b="b"/>
              <a:pathLst>
                <a:path w="24713" h="37691" extrusionOk="0">
                  <a:moveTo>
                    <a:pt x="1" y="0"/>
                  </a:moveTo>
                  <a:lnTo>
                    <a:pt x="1" y="37691"/>
                  </a:lnTo>
                  <a:lnTo>
                    <a:pt x="24713" y="37691"/>
                  </a:lnTo>
                  <a:lnTo>
                    <a:pt x="2471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8" name="Google Shape;228;p39"/>
            <p:cNvGrpSpPr/>
            <p:nvPr/>
          </p:nvGrpSpPr>
          <p:grpSpPr>
            <a:xfrm>
              <a:off x="0" y="4385141"/>
              <a:ext cx="9144000" cy="758373"/>
              <a:chOff x="0" y="4385141"/>
              <a:chExt cx="9144000" cy="758373"/>
            </a:xfrm>
          </p:grpSpPr>
          <p:sp>
            <p:nvSpPr>
              <p:cNvPr id="229" name="Google Shape;229;p39"/>
              <p:cNvSpPr/>
              <p:nvPr/>
            </p:nvSpPr>
            <p:spPr>
              <a:xfrm>
                <a:off x="0" y="4385141"/>
                <a:ext cx="3447873" cy="758373"/>
              </a:xfrm>
              <a:custGeom>
                <a:avLst/>
                <a:gdLst/>
                <a:ahLst/>
                <a:cxnLst/>
                <a:rect l="l" t="t" r="r" b="b"/>
                <a:pathLst>
                  <a:path w="77389" h="17022" extrusionOk="0">
                    <a:moveTo>
                      <a:pt x="1" y="0"/>
                    </a:moveTo>
                    <a:lnTo>
                      <a:pt x="1" y="17022"/>
                    </a:lnTo>
                    <a:lnTo>
                      <a:pt x="77388" y="17022"/>
                    </a:lnTo>
                    <a:lnTo>
                      <a:pt x="77388" y="13982"/>
                    </a:lnTo>
                    <a:lnTo>
                      <a:pt x="77388" y="12189"/>
                    </a:lnTo>
                    <a:lnTo>
                      <a:pt x="72130" y="12189"/>
                    </a:lnTo>
                    <a:lnTo>
                      <a:pt x="72130" y="10183"/>
                    </a:lnTo>
                    <a:lnTo>
                      <a:pt x="66811" y="10183"/>
                    </a:lnTo>
                    <a:lnTo>
                      <a:pt x="66811" y="8146"/>
                    </a:lnTo>
                    <a:lnTo>
                      <a:pt x="61522" y="8146"/>
                    </a:lnTo>
                    <a:lnTo>
                      <a:pt x="61522" y="6110"/>
                    </a:lnTo>
                    <a:lnTo>
                      <a:pt x="56202" y="6110"/>
                    </a:lnTo>
                    <a:lnTo>
                      <a:pt x="56202" y="4073"/>
                    </a:lnTo>
                    <a:lnTo>
                      <a:pt x="50914" y="4073"/>
                    </a:lnTo>
                    <a:lnTo>
                      <a:pt x="50914" y="2006"/>
                    </a:lnTo>
                    <a:lnTo>
                      <a:pt x="45594" y="2006"/>
                    </a:lnTo>
                    <a:lnTo>
                      <a:pt x="4559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39"/>
              <p:cNvSpPr/>
              <p:nvPr/>
            </p:nvSpPr>
            <p:spPr>
              <a:xfrm>
                <a:off x="3364200" y="4928000"/>
                <a:ext cx="5779800" cy="215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41"/>
          <p:cNvSpPr txBox="1">
            <a:spLocks noGrp="1"/>
          </p:cNvSpPr>
          <p:nvPr>
            <p:ph type="title"/>
          </p:nvPr>
        </p:nvSpPr>
        <p:spPr>
          <a:xfrm>
            <a:off x="4165149" y="1864425"/>
            <a:ext cx="4410679" cy="594998"/>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fr-FR" sz="2800" dirty="0"/>
              <a:t>Aperçu des Bâtiments Verts</a:t>
            </a:r>
            <a:endParaRPr sz="2800" dirty="0"/>
          </a:p>
        </p:txBody>
      </p:sp>
      <p:sp>
        <p:nvSpPr>
          <p:cNvPr id="263" name="Google Shape;263;p41"/>
          <p:cNvSpPr txBox="1">
            <a:spLocks noGrp="1"/>
          </p:cNvSpPr>
          <p:nvPr>
            <p:ph type="title" idx="2"/>
          </p:nvPr>
        </p:nvSpPr>
        <p:spPr>
          <a:xfrm>
            <a:off x="4165150" y="1118225"/>
            <a:ext cx="1101600" cy="746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01</a:t>
            </a:r>
            <a:endParaRPr dirty="0"/>
          </a:p>
        </p:txBody>
      </p:sp>
      <p:grpSp>
        <p:nvGrpSpPr>
          <p:cNvPr id="264" name="Google Shape;264;p41"/>
          <p:cNvGrpSpPr/>
          <p:nvPr/>
        </p:nvGrpSpPr>
        <p:grpSpPr>
          <a:xfrm flipH="1">
            <a:off x="-149487" y="745699"/>
            <a:ext cx="9428575" cy="4447876"/>
            <a:chOff x="-135925" y="745699"/>
            <a:chExt cx="9428575" cy="4447876"/>
          </a:xfrm>
        </p:grpSpPr>
        <p:grpSp>
          <p:nvGrpSpPr>
            <p:cNvPr id="265" name="Google Shape;265;p41"/>
            <p:cNvGrpSpPr/>
            <p:nvPr/>
          </p:nvGrpSpPr>
          <p:grpSpPr>
            <a:xfrm>
              <a:off x="-135925" y="745699"/>
              <a:ext cx="9428575" cy="4447876"/>
              <a:chOff x="-135925" y="745699"/>
              <a:chExt cx="9428575" cy="4447876"/>
            </a:xfrm>
          </p:grpSpPr>
          <p:sp>
            <p:nvSpPr>
              <p:cNvPr id="266" name="Google Shape;266;p41"/>
              <p:cNvSpPr/>
              <p:nvPr/>
            </p:nvSpPr>
            <p:spPr>
              <a:xfrm>
                <a:off x="6414540" y="745699"/>
                <a:ext cx="2348924" cy="1917185"/>
              </a:xfrm>
              <a:custGeom>
                <a:avLst/>
                <a:gdLst/>
                <a:ahLst/>
                <a:cxnLst/>
                <a:rect l="l" t="t" r="r" b="b"/>
                <a:pathLst>
                  <a:path w="48786" h="39819" extrusionOk="0">
                    <a:moveTo>
                      <a:pt x="48786" y="0"/>
                    </a:moveTo>
                    <a:lnTo>
                      <a:pt x="1" y="23131"/>
                    </a:lnTo>
                    <a:lnTo>
                      <a:pt x="1" y="39819"/>
                    </a:lnTo>
                    <a:lnTo>
                      <a:pt x="48786" y="31399"/>
                    </a:lnTo>
                    <a:lnTo>
                      <a:pt x="487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41"/>
              <p:cNvSpPr/>
              <p:nvPr/>
            </p:nvSpPr>
            <p:spPr>
              <a:xfrm>
                <a:off x="-135925" y="3340775"/>
                <a:ext cx="9428575" cy="1852800"/>
              </a:xfrm>
              <a:custGeom>
                <a:avLst/>
                <a:gdLst/>
                <a:ahLst/>
                <a:cxnLst/>
                <a:rect l="l" t="t" r="r" b="b"/>
                <a:pathLst>
                  <a:path w="377143" h="74112" extrusionOk="0">
                    <a:moveTo>
                      <a:pt x="236644" y="2575"/>
                    </a:moveTo>
                    <a:lnTo>
                      <a:pt x="0" y="41777"/>
                    </a:lnTo>
                    <a:lnTo>
                      <a:pt x="1145" y="74112"/>
                    </a:lnTo>
                    <a:lnTo>
                      <a:pt x="377143" y="74112"/>
                    </a:lnTo>
                    <a:lnTo>
                      <a:pt x="374853" y="26325"/>
                    </a:lnTo>
                    <a:lnTo>
                      <a:pt x="348528" y="13163"/>
                    </a:lnTo>
                    <a:lnTo>
                      <a:pt x="264687" y="0"/>
                    </a:lnTo>
                    <a:close/>
                  </a:path>
                </a:pathLst>
              </a:custGeom>
              <a:solidFill>
                <a:schemeClr val="accent1"/>
              </a:solidFill>
              <a:ln>
                <a:noFill/>
              </a:ln>
            </p:spPr>
          </p:sp>
          <p:sp>
            <p:nvSpPr>
              <p:cNvPr id="268" name="Google Shape;268;p41"/>
              <p:cNvSpPr/>
              <p:nvPr/>
            </p:nvSpPr>
            <p:spPr>
              <a:xfrm>
                <a:off x="5742826" y="3406297"/>
                <a:ext cx="3020630" cy="1737210"/>
              </a:xfrm>
              <a:custGeom>
                <a:avLst/>
                <a:gdLst/>
                <a:ahLst/>
                <a:cxnLst/>
                <a:rect l="l" t="t" r="r" b="b"/>
                <a:pathLst>
                  <a:path w="62737" h="36081" extrusionOk="0">
                    <a:moveTo>
                      <a:pt x="0" y="1"/>
                    </a:moveTo>
                    <a:lnTo>
                      <a:pt x="0" y="36080"/>
                    </a:lnTo>
                    <a:lnTo>
                      <a:pt x="26171" y="36080"/>
                    </a:lnTo>
                    <a:lnTo>
                      <a:pt x="62737" y="12402"/>
                    </a:lnTo>
                    <a:lnTo>
                      <a:pt x="1395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41"/>
              <p:cNvSpPr/>
              <p:nvPr/>
            </p:nvSpPr>
            <p:spPr>
              <a:xfrm>
                <a:off x="6414540" y="2257443"/>
                <a:ext cx="2729434" cy="405450"/>
              </a:xfrm>
              <a:custGeom>
                <a:avLst/>
                <a:gdLst/>
                <a:ahLst/>
                <a:cxnLst/>
                <a:rect l="l" t="t" r="r" b="b"/>
                <a:pathLst>
                  <a:path w="56689" h="8421" extrusionOk="0">
                    <a:moveTo>
                      <a:pt x="48786" y="1"/>
                    </a:moveTo>
                    <a:lnTo>
                      <a:pt x="1" y="8421"/>
                    </a:lnTo>
                    <a:lnTo>
                      <a:pt x="56689" y="8421"/>
                    </a:lnTo>
                    <a:lnTo>
                      <a:pt x="566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41"/>
              <p:cNvSpPr/>
              <p:nvPr/>
            </p:nvSpPr>
            <p:spPr>
              <a:xfrm>
                <a:off x="6414540" y="2459423"/>
                <a:ext cx="2348924" cy="1543994"/>
              </a:xfrm>
              <a:custGeom>
                <a:avLst/>
                <a:gdLst/>
                <a:ahLst/>
                <a:cxnLst/>
                <a:rect l="l" t="t" r="r" b="b"/>
                <a:pathLst>
                  <a:path w="48786" h="32068" extrusionOk="0">
                    <a:moveTo>
                      <a:pt x="48786" y="1"/>
                    </a:moveTo>
                    <a:lnTo>
                      <a:pt x="1" y="7296"/>
                    </a:lnTo>
                    <a:lnTo>
                      <a:pt x="1" y="19667"/>
                    </a:lnTo>
                    <a:lnTo>
                      <a:pt x="48786" y="32068"/>
                    </a:lnTo>
                    <a:lnTo>
                      <a:pt x="487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41"/>
              <p:cNvSpPr/>
              <p:nvPr/>
            </p:nvSpPr>
            <p:spPr>
              <a:xfrm>
                <a:off x="8763448" y="2459423"/>
                <a:ext cx="380558" cy="1543994"/>
              </a:xfrm>
              <a:custGeom>
                <a:avLst/>
                <a:gdLst/>
                <a:ahLst/>
                <a:cxnLst/>
                <a:rect l="l" t="t" r="r" b="b"/>
                <a:pathLst>
                  <a:path w="7904" h="32068" extrusionOk="0">
                    <a:moveTo>
                      <a:pt x="1" y="1"/>
                    </a:moveTo>
                    <a:lnTo>
                      <a:pt x="1" y="32068"/>
                    </a:lnTo>
                    <a:lnTo>
                      <a:pt x="7904" y="32068"/>
                    </a:lnTo>
                    <a:lnTo>
                      <a:pt x="790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41"/>
              <p:cNvSpPr/>
              <p:nvPr/>
            </p:nvSpPr>
            <p:spPr>
              <a:xfrm>
                <a:off x="5742826" y="2815042"/>
                <a:ext cx="671754" cy="589855"/>
              </a:xfrm>
              <a:custGeom>
                <a:avLst/>
                <a:gdLst/>
                <a:ahLst/>
                <a:cxnLst/>
                <a:rect l="l" t="t" r="r" b="b"/>
                <a:pathLst>
                  <a:path w="13952" h="12251" extrusionOk="0">
                    <a:moveTo>
                      <a:pt x="0" y="1"/>
                    </a:moveTo>
                    <a:lnTo>
                      <a:pt x="0" y="12250"/>
                    </a:lnTo>
                    <a:lnTo>
                      <a:pt x="13952" y="12250"/>
                    </a:lnTo>
                    <a:lnTo>
                      <a:pt x="1395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3" name="Google Shape;273;p41"/>
            <p:cNvSpPr/>
            <p:nvPr/>
          </p:nvSpPr>
          <p:spPr>
            <a:xfrm>
              <a:off x="6582866" y="1742310"/>
              <a:ext cx="586870" cy="478634"/>
            </a:xfrm>
            <a:custGeom>
              <a:avLst/>
              <a:gdLst/>
              <a:ahLst/>
              <a:cxnLst/>
              <a:rect l="l" t="t" r="r" b="b"/>
              <a:pathLst>
                <a:path w="12189" h="9941" extrusionOk="0">
                  <a:moveTo>
                    <a:pt x="12189" y="1"/>
                  </a:moveTo>
                  <a:lnTo>
                    <a:pt x="0" y="5776"/>
                  </a:lnTo>
                  <a:lnTo>
                    <a:pt x="0" y="9940"/>
                  </a:lnTo>
                  <a:lnTo>
                    <a:pt x="12189" y="6141"/>
                  </a:lnTo>
                  <a:lnTo>
                    <a:pt x="121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41"/>
            <p:cNvSpPr/>
            <p:nvPr/>
          </p:nvSpPr>
          <p:spPr>
            <a:xfrm>
              <a:off x="8763448" y="745699"/>
              <a:ext cx="380558" cy="1510339"/>
            </a:xfrm>
            <a:custGeom>
              <a:avLst/>
              <a:gdLst/>
              <a:ahLst/>
              <a:cxnLst/>
              <a:rect l="l" t="t" r="r" b="b"/>
              <a:pathLst>
                <a:path w="7904" h="31369" extrusionOk="0">
                  <a:moveTo>
                    <a:pt x="1" y="0"/>
                  </a:moveTo>
                  <a:lnTo>
                    <a:pt x="1" y="31369"/>
                  </a:lnTo>
                  <a:lnTo>
                    <a:pt x="7904" y="31369"/>
                  </a:lnTo>
                  <a:lnTo>
                    <a:pt x="790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41"/>
            <p:cNvSpPr/>
            <p:nvPr/>
          </p:nvSpPr>
          <p:spPr>
            <a:xfrm>
              <a:off x="6582866" y="1742310"/>
              <a:ext cx="586870" cy="278100"/>
            </a:xfrm>
            <a:custGeom>
              <a:avLst/>
              <a:gdLst/>
              <a:ahLst/>
              <a:cxnLst/>
              <a:rect l="l" t="t" r="r" b="b"/>
              <a:pathLst>
                <a:path w="12189" h="5776" extrusionOk="0">
                  <a:moveTo>
                    <a:pt x="12189" y="1"/>
                  </a:moveTo>
                  <a:lnTo>
                    <a:pt x="0" y="5776"/>
                  </a:lnTo>
                  <a:lnTo>
                    <a:pt x="6505" y="5381"/>
                  </a:lnTo>
                  <a:lnTo>
                    <a:pt x="12189" y="2888"/>
                  </a:lnTo>
                  <a:lnTo>
                    <a:pt x="1218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41"/>
            <p:cNvSpPr/>
            <p:nvPr/>
          </p:nvSpPr>
          <p:spPr>
            <a:xfrm>
              <a:off x="6582866" y="2001345"/>
              <a:ext cx="313199" cy="219601"/>
            </a:xfrm>
            <a:custGeom>
              <a:avLst/>
              <a:gdLst/>
              <a:ahLst/>
              <a:cxnLst/>
              <a:rect l="l" t="t" r="r" b="b"/>
              <a:pathLst>
                <a:path w="6505" h="4561" extrusionOk="0">
                  <a:moveTo>
                    <a:pt x="6505" y="1"/>
                  </a:moveTo>
                  <a:lnTo>
                    <a:pt x="0" y="396"/>
                  </a:lnTo>
                  <a:lnTo>
                    <a:pt x="0" y="4560"/>
                  </a:lnTo>
                  <a:lnTo>
                    <a:pt x="6414" y="2524"/>
                  </a:lnTo>
                  <a:lnTo>
                    <a:pt x="650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42"/>
          <p:cNvSpPr txBox="1">
            <a:spLocks noGrp="1"/>
          </p:cNvSpPr>
          <p:nvPr>
            <p:ph type="title"/>
          </p:nvPr>
        </p:nvSpPr>
        <p:spPr>
          <a:xfrm>
            <a:off x="715550" y="445025"/>
            <a:ext cx="7713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1400"/>
              </a:spcAft>
              <a:buNone/>
            </a:pPr>
            <a:r>
              <a:rPr lang="en" dirty="0"/>
              <a:t>Definition : </a:t>
            </a:r>
            <a:endParaRPr dirty="0"/>
          </a:p>
        </p:txBody>
      </p:sp>
      <p:sp>
        <p:nvSpPr>
          <p:cNvPr id="282" name="Google Shape;282;p42"/>
          <p:cNvSpPr txBox="1">
            <a:spLocks noGrp="1"/>
          </p:cNvSpPr>
          <p:nvPr>
            <p:ph type="subTitle" idx="1"/>
          </p:nvPr>
        </p:nvSpPr>
        <p:spPr>
          <a:xfrm>
            <a:off x="715550" y="1275082"/>
            <a:ext cx="7203332" cy="2593336"/>
          </a:xfrm>
          <a:prstGeom prst="rect">
            <a:avLst/>
          </a:prstGeom>
        </p:spPr>
        <p:txBody>
          <a:bodyPr spcFirstLastPara="1" wrap="square" lIns="91425" tIns="91425" rIns="91425" bIns="91425" anchor="t" anchorCtr="0">
            <a:noAutofit/>
          </a:bodyPr>
          <a:lstStyle/>
          <a:p>
            <a:pPr marL="0" lvl="0" indent="0" algn="just" rtl="0">
              <a:lnSpc>
                <a:spcPct val="150000"/>
              </a:lnSpc>
              <a:spcBef>
                <a:spcPts val="0"/>
              </a:spcBef>
              <a:spcAft>
                <a:spcPts val="0"/>
              </a:spcAft>
              <a:buNone/>
            </a:pPr>
            <a:r>
              <a:rPr lang="fr-FR" dirty="0"/>
              <a:t>Les bâtiments verts sont conçus pour minimiser l'impact environnemental grâce à une utilisation efficace des ressources et à des pratiques durables. Leur importance réside dans la réduction des émissions, la conservation de l'eau et la promotion de l'efficacité énergétique. Le marché mondial des bâtiments verts connaît une croissance continue, avec un CAGR (Compound </a:t>
            </a:r>
            <a:r>
              <a:rPr lang="fr-FR" dirty="0" err="1"/>
              <a:t>Annual</a:t>
            </a:r>
            <a:r>
              <a:rPr lang="fr-FR" dirty="0"/>
              <a:t> </a:t>
            </a:r>
            <a:r>
              <a:rPr lang="fr-FR" dirty="0" err="1"/>
              <a:t>Growth</a:t>
            </a:r>
            <a:r>
              <a:rPr lang="fr-FR" dirty="0"/>
              <a:t> Rate) projeté de 9,6 % de 2016 à 2020, en raison de ses avantages économiques et environnementaux à long terme.</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43"/>
          <p:cNvSpPr txBox="1">
            <a:spLocks noGrp="1"/>
          </p:cNvSpPr>
          <p:nvPr>
            <p:ph type="title"/>
          </p:nvPr>
        </p:nvSpPr>
        <p:spPr>
          <a:xfrm>
            <a:off x="408373" y="289427"/>
            <a:ext cx="6517360" cy="111982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FR" sz="3200" dirty="0"/>
              <a:t>Avantages Triple Bottom-Line des Bâtiments Verts</a:t>
            </a:r>
            <a:endParaRPr sz="3200" dirty="0"/>
          </a:p>
        </p:txBody>
      </p:sp>
      <p:grpSp>
        <p:nvGrpSpPr>
          <p:cNvPr id="290" name="Google Shape;290;p43"/>
          <p:cNvGrpSpPr/>
          <p:nvPr/>
        </p:nvGrpSpPr>
        <p:grpSpPr>
          <a:xfrm>
            <a:off x="5520839" y="1661175"/>
            <a:ext cx="3623161" cy="3482329"/>
            <a:chOff x="5520839" y="1661175"/>
            <a:chExt cx="3623161" cy="3482329"/>
          </a:xfrm>
        </p:grpSpPr>
        <p:sp>
          <p:nvSpPr>
            <p:cNvPr id="291" name="Google Shape;291;p43"/>
            <p:cNvSpPr/>
            <p:nvPr/>
          </p:nvSpPr>
          <p:spPr>
            <a:xfrm flipH="1">
              <a:off x="5520888" y="1661175"/>
              <a:ext cx="3617401" cy="2238532"/>
            </a:xfrm>
            <a:custGeom>
              <a:avLst/>
              <a:gdLst/>
              <a:ahLst/>
              <a:cxnLst/>
              <a:rect l="l" t="t" r="r" b="b"/>
              <a:pathLst>
                <a:path w="77266" h="47814" extrusionOk="0">
                  <a:moveTo>
                    <a:pt x="0" y="1"/>
                  </a:moveTo>
                  <a:lnTo>
                    <a:pt x="0" y="47813"/>
                  </a:lnTo>
                  <a:lnTo>
                    <a:pt x="26505" y="26506"/>
                  </a:lnTo>
                  <a:lnTo>
                    <a:pt x="77266" y="26506"/>
                  </a:lnTo>
                  <a:lnTo>
                    <a:pt x="507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43"/>
            <p:cNvSpPr/>
            <p:nvPr/>
          </p:nvSpPr>
          <p:spPr>
            <a:xfrm flipH="1">
              <a:off x="5520888" y="1661175"/>
              <a:ext cx="3617401" cy="1240945"/>
            </a:xfrm>
            <a:custGeom>
              <a:avLst/>
              <a:gdLst/>
              <a:ahLst/>
              <a:cxnLst/>
              <a:rect l="l" t="t" r="r" b="b"/>
              <a:pathLst>
                <a:path w="77266" h="26506" extrusionOk="0">
                  <a:moveTo>
                    <a:pt x="0" y="1"/>
                  </a:moveTo>
                  <a:lnTo>
                    <a:pt x="26505" y="26506"/>
                  </a:lnTo>
                  <a:lnTo>
                    <a:pt x="77266" y="26506"/>
                  </a:lnTo>
                  <a:lnTo>
                    <a:pt x="5076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43"/>
            <p:cNvSpPr/>
            <p:nvPr/>
          </p:nvSpPr>
          <p:spPr>
            <a:xfrm flipH="1">
              <a:off x="5520839" y="2903575"/>
              <a:ext cx="2376503" cy="2239890"/>
            </a:xfrm>
            <a:custGeom>
              <a:avLst/>
              <a:gdLst/>
              <a:ahLst/>
              <a:cxnLst/>
              <a:rect l="l" t="t" r="r" b="b"/>
              <a:pathLst>
                <a:path w="50761" h="47843" extrusionOk="0">
                  <a:moveTo>
                    <a:pt x="0" y="0"/>
                  </a:moveTo>
                  <a:lnTo>
                    <a:pt x="0" y="47843"/>
                  </a:lnTo>
                  <a:lnTo>
                    <a:pt x="50761" y="47843"/>
                  </a:lnTo>
                  <a:lnTo>
                    <a:pt x="5076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43"/>
            <p:cNvSpPr/>
            <p:nvPr/>
          </p:nvSpPr>
          <p:spPr>
            <a:xfrm flipH="1">
              <a:off x="5520839" y="2902124"/>
              <a:ext cx="2376503" cy="249116"/>
            </a:xfrm>
            <a:custGeom>
              <a:avLst/>
              <a:gdLst/>
              <a:ahLst/>
              <a:cxnLst/>
              <a:rect l="l" t="t" r="r" b="b"/>
              <a:pathLst>
                <a:path w="50761" h="5321" extrusionOk="0">
                  <a:moveTo>
                    <a:pt x="0" y="1"/>
                  </a:moveTo>
                  <a:lnTo>
                    <a:pt x="0" y="5320"/>
                  </a:lnTo>
                  <a:lnTo>
                    <a:pt x="50761" y="5320"/>
                  </a:lnTo>
                  <a:lnTo>
                    <a:pt x="507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43"/>
            <p:cNvSpPr/>
            <p:nvPr/>
          </p:nvSpPr>
          <p:spPr>
            <a:xfrm flipH="1">
              <a:off x="5988950" y="3683399"/>
              <a:ext cx="259041" cy="1458693"/>
            </a:xfrm>
            <a:custGeom>
              <a:avLst/>
              <a:gdLst/>
              <a:ahLst/>
              <a:cxnLst/>
              <a:rect l="l" t="t" r="r" b="b"/>
              <a:pathLst>
                <a:path w="5533" h="31157" extrusionOk="0">
                  <a:moveTo>
                    <a:pt x="1" y="1"/>
                  </a:moveTo>
                  <a:lnTo>
                    <a:pt x="1" y="31156"/>
                  </a:lnTo>
                  <a:lnTo>
                    <a:pt x="5533" y="31156"/>
                  </a:lnTo>
                  <a:lnTo>
                    <a:pt x="553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43"/>
            <p:cNvSpPr/>
            <p:nvPr/>
          </p:nvSpPr>
          <p:spPr>
            <a:xfrm flipH="1">
              <a:off x="7897344" y="2902124"/>
              <a:ext cx="1246656" cy="2241341"/>
            </a:xfrm>
            <a:custGeom>
              <a:avLst/>
              <a:gdLst/>
              <a:ahLst/>
              <a:cxnLst/>
              <a:rect l="l" t="t" r="r" b="b"/>
              <a:pathLst>
                <a:path w="26628" h="47874" extrusionOk="0">
                  <a:moveTo>
                    <a:pt x="26627" y="1"/>
                  </a:moveTo>
                  <a:lnTo>
                    <a:pt x="0" y="21308"/>
                  </a:lnTo>
                  <a:lnTo>
                    <a:pt x="0" y="47874"/>
                  </a:lnTo>
                  <a:lnTo>
                    <a:pt x="26627" y="47874"/>
                  </a:lnTo>
                  <a:lnTo>
                    <a:pt x="2662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43"/>
            <p:cNvSpPr/>
            <p:nvPr/>
          </p:nvSpPr>
          <p:spPr>
            <a:xfrm flipH="1">
              <a:off x="8233213" y="3876950"/>
              <a:ext cx="910788" cy="1266554"/>
            </a:xfrm>
            <a:custGeom>
              <a:avLst/>
              <a:gdLst/>
              <a:ahLst/>
              <a:cxnLst/>
              <a:rect l="l" t="t" r="r" b="b"/>
              <a:pathLst>
                <a:path w="19454" h="27053" extrusionOk="0">
                  <a:moveTo>
                    <a:pt x="19454" y="1"/>
                  </a:moveTo>
                  <a:lnTo>
                    <a:pt x="0" y="15594"/>
                  </a:lnTo>
                  <a:lnTo>
                    <a:pt x="0" y="27053"/>
                  </a:lnTo>
                  <a:lnTo>
                    <a:pt x="19454" y="27053"/>
                  </a:lnTo>
                  <a:lnTo>
                    <a:pt x="1945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43"/>
            <p:cNvSpPr/>
            <p:nvPr/>
          </p:nvSpPr>
          <p:spPr>
            <a:xfrm flipH="1">
              <a:off x="7897344" y="2902124"/>
              <a:ext cx="1246656" cy="1249512"/>
            </a:xfrm>
            <a:custGeom>
              <a:avLst/>
              <a:gdLst/>
              <a:ahLst/>
              <a:cxnLst/>
              <a:rect l="l" t="t" r="r" b="b"/>
              <a:pathLst>
                <a:path w="26628" h="26689" extrusionOk="0">
                  <a:moveTo>
                    <a:pt x="26627" y="1"/>
                  </a:moveTo>
                  <a:lnTo>
                    <a:pt x="0" y="21308"/>
                  </a:lnTo>
                  <a:lnTo>
                    <a:pt x="0" y="26688"/>
                  </a:lnTo>
                  <a:lnTo>
                    <a:pt x="26627" y="5350"/>
                  </a:lnTo>
                  <a:lnTo>
                    <a:pt x="266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26" name="Picture 2">
            <a:extLst>
              <a:ext uri="{FF2B5EF4-FFF2-40B4-BE49-F238E27FC236}">
                <a16:creationId xmlns:a16="http://schemas.microsoft.com/office/drawing/2014/main" id="{1669BC99-AFC5-6F62-6394-3A02786DA0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373" y="1633409"/>
            <a:ext cx="4492101" cy="31196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1" name="Google Shape;321;p45"/>
          <p:cNvSpPr txBox="1">
            <a:spLocks noGrp="1"/>
          </p:cNvSpPr>
          <p:nvPr>
            <p:ph type="subTitle" idx="1"/>
          </p:nvPr>
        </p:nvSpPr>
        <p:spPr>
          <a:xfrm>
            <a:off x="715407" y="948216"/>
            <a:ext cx="3785571" cy="138796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fr-FR" dirty="0"/>
              <a:t>- Réduction significative des émissions.</a:t>
            </a:r>
          </a:p>
          <a:p>
            <a:pPr marL="0" lvl="0" indent="0" algn="just" rtl="0">
              <a:spcBef>
                <a:spcPts val="0"/>
              </a:spcBef>
              <a:spcAft>
                <a:spcPts val="0"/>
              </a:spcAft>
              <a:buNone/>
            </a:pPr>
            <a:r>
              <a:rPr lang="fr-FR" dirty="0"/>
              <a:t>- Conservation efficace de l'eau et gestion des eaux pluviales.</a:t>
            </a:r>
          </a:p>
          <a:p>
            <a:pPr marL="0" lvl="0" indent="0" algn="just" rtl="0">
              <a:spcBef>
                <a:spcPts val="0"/>
              </a:spcBef>
              <a:spcAft>
                <a:spcPts val="0"/>
              </a:spcAft>
              <a:buNone/>
            </a:pPr>
            <a:r>
              <a:rPr lang="fr-FR" dirty="0"/>
              <a:t>- Diminution des déchets et utilisation plus efficace des ressources.</a:t>
            </a:r>
          </a:p>
        </p:txBody>
      </p:sp>
      <p:sp>
        <p:nvSpPr>
          <p:cNvPr id="322" name="Google Shape;322;p45"/>
          <p:cNvSpPr txBox="1">
            <a:spLocks noGrp="1"/>
          </p:cNvSpPr>
          <p:nvPr>
            <p:ph type="subTitle" idx="2"/>
          </p:nvPr>
        </p:nvSpPr>
        <p:spPr>
          <a:xfrm>
            <a:off x="799602" y="159798"/>
            <a:ext cx="2529523" cy="788418"/>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fr-FR" sz="2000" dirty="0"/>
              <a:t>Avantages Environnementaux</a:t>
            </a:r>
            <a:endParaRPr sz="2000" dirty="0"/>
          </a:p>
        </p:txBody>
      </p:sp>
      <p:sp>
        <p:nvSpPr>
          <p:cNvPr id="323" name="Google Shape;323;p45"/>
          <p:cNvSpPr txBox="1">
            <a:spLocks noGrp="1"/>
          </p:cNvSpPr>
          <p:nvPr>
            <p:ph type="subTitle" idx="3"/>
          </p:nvPr>
        </p:nvSpPr>
        <p:spPr>
          <a:xfrm>
            <a:off x="5345943" y="3314835"/>
            <a:ext cx="2972434" cy="120841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fr-FR" dirty="0"/>
              <a:t>- Amélioration de la santé des occupants.</a:t>
            </a:r>
          </a:p>
          <a:p>
            <a:pPr marL="0" lvl="0" indent="0" algn="just" rtl="0">
              <a:spcBef>
                <a:spcPts val="0"/>
              </a:spcBef>
              <a:spcAft>
                <a:spcPts val="0"/>
              </a:spcAft>
              <a:buNone/>
            </a:pPr>
            <a:r>
              <a:rPr lang="fr-FR" dirty="0"/>
              <a:t>- Meilleurs résultats éducatifs et qualité de vie globale.</a:t>
            </a:r>
          </a:p>
        </p:txBody>
      </p:sp>
      <p:sp>
        <p:nvSpPr>
          <p:cNvPr id="324" name="Google Shape;324;p45"/>
          <p:cNvSpPr txBox="1">
            <a:spLocks noGrp="1"/>
          </p:cNvSpPr>
          <p:nvPr>
            <p:ph type="subTitle" idx="4"/>
          </p:nvPr>
        </p:nvSpPr>
        <p:spPr>
          <a:xfrm>
            <a:off x="5357702" y="2956329"/>
            <a:ext cx="2632494" cy="330141"/>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fr-FR" dirty="0"/>
              <a:t>Avantages Sociaux</a:t>
            </a:r>
            <a:endParaRPr dirty="0"/>
          </a:p>
        </p:txBody>
      </p:sp>
      <p:sp>
        <p:nvSpPr>
          <p:cNvPr id="325" name="Google Shape;325;p45"/>
          <p:cNvSpPr txBox="1">
            <a:spLocks noGrp="1"/>
          </p:cNvSpPr>
          <p:nvPr>
            <p:ph type="subTitle" idx="5"/>
          </p:nvPr>
        </p:nvSpPr>
        <p:spPr>
          <a:xfrm>
            <a:off x="4908525" y="823331"/>
            <a:ext cx="3785570" cy="1799606"/>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fr-FR" dirty="0"/>
              <a:t>- Réduction des coûts énergétiques et hydriques.</a:t>
            </a:r>
          </a:p>
          <a:p>
            <a:pPr marL="0" lvl="0" indent="0" algn="just" rtl="0">
              <a:spcBef>
                <a:spcPts val="0"/>
              </a:spcBef>
              <a:spcAft>
                <a:spcPts val="0"/>
              </a:spcAft>
              <a:buNone/>
            </a:pPr>
            <a:r>
              <a:rPr lang="fr-FR" dirty="0"/>
              <a:t>- Augmentation de la valeur des propriétés et réduction de la charge sur les infrastructures.</a:t>
            </a:r>
          </a:p>
          <a:p>
            <a:pPr marL="0" lvl="0" indent="0" algn="just" rtl="0">
              <a:spcBef>
                <a:spcPts val="0"/>
              </a:spcBef>
              <a:spcAft>
                <a:spcPts val="0"/>
              </a:spcAft>
              <a:buNone/>
            </a:pPr>
            <a:r>
              <a:rPr lang="fr-FR" dirty="0"/>
              <a:t>- Productivité accrue, contribuant à des gains financiers.</a:t>
            </a:r>
          </a:p>
        </p:txBody>
      </p:sp>
      <p:sp>
        <p:nvSpPr>
          <p:cNvPr id="326" name="Google Shape;326;p45"/>
          <p:cNvSpPr txBox="1">
            <a:spLocks noGrp="1"/>
          </p:cNvSpPr>
          <p:nvPr>
            <p:ph type="subTitle" idx="6"/>
          </p:nvPr>
        </p:nvSpPr>
        <p:spPr>
          <a:xfrm>
            <a:off x="5044093" y="159798"/>
            <a:ext cx="2759379" cy="692457"/>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fr-FR" sz="2000" dirty="0"/>
              <a:t>Avantages Économiques</a:t>
            </a:r>
            <a:endParaRPr sz="2000" dirty="0"/>
          </a:p>
        </p:txBody>
      </p:sp>
      <p:grpSp>
        <p:nvGrpSpPr>
          <p:cNvPr id="327" name="Google Shape;327;p45"/>
          <p:cNvGrpSpPr/>
          <p:nvPr/>
        </p:nvGrpSpPr>
        <p:grpSpPr>
          <a:xfrm>
            <a:off x="3" y="2336176"/>
            <a:ext cx="4800170" cy="2807365"/>
            <a:chOff x="3" y="2336176"/>
            <a:chExt cx="4800170" cy="2807365"/>
          </a:xfrm>
        </p:grpSpPr>
        <p:sp>
          <p:nvSpPr>
            <p:cNvPr id="328" name="Google Shape;328;p45"/>
            <p:cNvSpPr/>
            <p:nvPr/>
          </p:nvSpPr>
          <p:spPr>
            <a:xfrm>
              <a:off x="3" y="2336176"/>
              <a:ext cx="2537793" cy="2807365"/>
            </a:xfrm>
            <a:custGeom>
              <a:avLst/>
              <a:gdLst/>
              <a:ahLst/>
              <a:cxnLst/>
              <a:rect l="l" t="t" r="r" b="b"/>
              <a:pathLst>
                <a:path w="40914" h="45260" extrusionOk="0">
                  <a:moveTo>
                    <a:pt x="40913" y="0"/>
                  </a:moveTo>
                  <a:lnTo>
                    <a:pt x="1" y="19788"/>
                  </a:lnTo>
                  <a:lnTo>
                    <a:pt x="1" y="45259"/>
                  </a:lnTo>
                  <a:lnTo>
                    <a:pt x="40913" y="45259"/>
                  </a:lnTo>
                  <a:lnTo>
                    <a:pt x="4091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45"/>
            <p:cNvSpPr/>
            <p:nvPr/>
          </p:nvSpPr>
          <p:spPr>
            <a:xfrm>
              <a:off x="1153804" y="3165711"/>
              <a:ext cx="727831" cy="1357534"/>
            </a:xfrm>
            <a:custGeom>
              <a:avLst/>
              <a:gdLst/>
              <a:ahLst/>
              <a:cxnLst/>
              <a:rect l="l" t="t" r="r" b="b"/>
              <a:pathLst>
                <a:path w="11734" h="21886" extrusionOk="0">
                  <a:moveTo>
                    <a:pt x="11733" y="0"/>
                  </a:moveTo>
                  <a:lnTo>
                    <a:pt x="1" y="5684"/>
                  </a:lnTo>
                  <a:lnTo>
                    <a:pt x="1" y="21885"/>
                  </a:lnTo>
                  <a:lnTo>
                    <a:pt x="11733" y="21885"/>
                  </a:lnTo>
                  <a:lnTo>
                    <a:pt x="1173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45"/>
            <p:cNvSpPr/>
            <p:nvPr/>
          </p:nvSpPr>
          <p:spPr>
            <a:xfrm>
              <a:off x="1153804" y="3165711"/>
              <a:ext cx="727831" cy="1357534"/>
            </a:xfrm>
            <a:custGeom>
              <a:avLst/>
              <a:gdLst/>
              <a:ahLst/>
              <a:cxnLst/>
              <a:rect l="l" t="t" r="r" b="b"/>
              <a:pathLst>
                <a:path w="11734" h="21886" extrusionOk="0">
                  <a:moveTo>
                    <a:pt x="11733" y="0"/>
                  </a:moveTo>
                  <a:lnTo>
                    <a:pt x="1" y="5684"/>
                  </a:lnTo>
                  <a:lnTo>
                    <a:pt x="1" y="21885"/>
                  </a:lnTo>
                  <a:lnTo>
                    <a:pt x="1824" y="21885"/>
                  </a:lnTo>
                  <a:lnTo>
                    <a:pt x="1824" y="6809"/>
                  </a:lnTo>
                  <a:lnTo>
                    <a:pt x="11733" y="2007"/>
                  </a:lnTo>
                  <a:lnTo>
                    <a:pt x="117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45"/>
            <p:cNvSpPr/>
            <p:nvPr/>
          </p:nvSpPr>
          <p:spPr>
            <a:xfrm>
              <a:off x="2537658" y="2336176"/>
              <a:ext cx="2262515" cy="2807365"/>
            </a:xfrm>
            <a:custGeom>
              <a:avLst/>
              <a:gdLst/>
              <a:ahLst/>
              <a:cxnLst/>
              <a:rect l="l" t="t" r="r" b="b"/>
              <a:pathLst>
                <a:path w="36476" h="45260" extrusionOk="0">
                  <a:moveTo>
                    <a:pt x="0" y="0"/>
                  </a:moveTo>
                  <a:lnTo>
                    <a:pt x="0" y="45259"/>
                  </a:lnTo>
                  <a:lnTo>
                    <a:pt x="36475" y="45259"/>
                  </a:lnTo>
                  <a:lnTo>
                    <a:pt x="36475" y="28785"/>
                  </a:ln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46"/>
          <p:cNvSpPr txBox="1">
            <a:spLocks noGrp="1"/>
          </p:cNvSpPr>
          <p:nvPr>
            <p:ph type="title"/>
          </p:nvPr>
        </p:nvSpPr>
        <p:spPr>
          <a:xfrm>
            <a:off x="715550" y="445025"/>
            <a:ext cx="7713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1400"/>
              </a:spcAft>
              <a:buNone/>
            </a:pPr>
            <a:r>
              <a:rPr lang="fr-FR" dirty="0"/>
              <a:t>Avantages Financiers des Bâtiments Verts</a:t>
            </a:r>
            <a:endParaRPr dirty="0"/>
          </a:p>
        </p:txBody>
      </p:sp>
      <p:sp>
        <p:nvSpPr>
          <p:cNvPr id="337" name="Google Shape;337;p46"/>
          <p:cNvSpPr txBox="1">
            <a:spLocks noGrp="1"/>
          </p:cNvSpPr>
          <p:nvPr>
            <p:ph type="subTitle" idx="1"/>
          </p:nvPr>
        </p:nvSpPr>
        <p:spPr>
          <a:xfrm>
            <a:off x="1082108" y="1352349"/>
            <a:ext cx="6685853" cy="2928875"/>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fr-FR" dirty="0"/>
              <a:t>Les bâtiments verts permettent de :</a:t>
            </a:r>
          </a:p>
          <a:p>
            <a:pPr marL="0" lvl="0" indent="0" algn="just" rtl="0">
              <a:spcBef>
                <a:spcPts val="0"/>
              </a:spcBef>
              <a:spcAft>
                <a:spcPts val="0"/>
              </a:spcAft>
              <a:buNone/>
            </a:pPr>
            <a:endParaRPr lang="fr-FR" dirty="0"/>
          </a:p>
          <a:p>
            <a:pPr marL="0" lvl="0" indent="0" algn="just" rtl="0">
              <a:spcBef>
                <a:spcPts val="0"/>
              </a:spcBef>
              <a:spcAft>
                <a:spcPts val="0"/>
              </a:spcAft>
              <a:buNone/>
            </a:pPr>
            <a:r>
              <a:rPr lang="fr-FR" dirty="0"/>
              <a:t>- Réduire les coûts d'exploitation de 8 à 9 %.</a:t>
            </a:r>
          </a:p>
          <a:p>
            <a:pPr marL="0" lvl="0" indent="0" algn="just" rtl="0">
              <a:spcBef>
                <a:spcPts val="0"/>
              </a:spcBef>
              <a:spcAft>
                <a:spcPts val="0"/>
              </a:spcAft>
              <a:buNone/>
            </a:pPr>
            <a:r>
              <a:rPr lang="fr-FR" dirty="0"/>
              <a:t>- Augmenter la valorisation des bâtiments de 7,5 %.</a:t>
            </a:r>
          </a:p>
          <a:p>
            <a:pPr marL="0" lvl="0" indent="0" algn="just" rtl="0">
              <a:spcBef>
                <a:spcPts val="0"/>
              </a:spcBef>
              <a:spcAft>
                <a:spcPts val="0"/>
              </a:spcAft>
              <a:buNone/>
            </a:pPr>
            <a:r>
              <a:rPr lang="fr-FR" dirty="0"/>
              <a:t>- Améliorer le ROI (Return on Investment) de 6,6 %.</a:t>
            </a:r>
          </a:p>
          <a:p>
            <a:pPr marL="0" lvl="0" indent="0" algn="just" rtl="0">
              <a:spcBef>
                <a:spcPts val="0"/>
              </a:spcBef>
              <a:spcAft>
                <a:spcPts val="0"/>
              </a:spcAft>
              <a:buNone/>
            </a:pPr>
            <a:r>
              <a:rPr lang="fr-FR" dirty="0"/>
              <a:t>- Atteindre une efficacité énergétique supérieure de 25 à 30 %, souvent complétée par des sources d'énergie renouvelable.</a:t>
            </a:r>
          </a:p>
          <a:p>
            <a:pPr marL="0" lvl="0" indent="0" algn="just" rtl="0">
              <a:spcBef>
                <a:spcPts val="0"/>
              </a:spcBef>
              <a:spcAft>
                <a:spcPts val="0"/>
              </a:spcAft>
              <a:buNone/>
            </a:pPr>
            <a:endParaRPr lang="fr-FR" dirty="0"/>
          </a:p>
          <a:p>
            <a:pPr marL="0" lvl="0" indent="0" algn="just" rtl="0">
              <a:spcBef>
                <a:spcPts val="0"/>
              </a:spcBef>
              <a:spcAft>
                <a:spcPts val="0"/>
              </a:spcAft>
              <a:buNone/>
            </a:pPr>
            <a:r>
              <a:rPr lang="fr-FR" dirty="0"/>
              <a:t>Bien que les économies d'énergie et d'eau soient facilement quantifiables, les améliorations en termes de productivité et de santé, bien que substantielles, sont plus difficiles à mesurer.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Google Shape;648;p63"/>
          <p:cNvSpPr txBox="1">
            <a:spLocks noGrp="1"/>
          </p:cNvSpPr>
          <p:nvPr>
            <p:ph type="title"/>
          </p:nvPr>
        </p:nvSpPr>
        <p:spPr>
          <a:xfrm>
            <a:off x="715549" y="1360750"/>
            <a:ext cx="4202679" cy="1351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fr-FR" sz="3200" dirty="0"/>
              <a:t>Principes de l'Analyse Coût-Bénéfice (CBA)</a:t>
            </a:r>
            <a:endParaRPr sz="3200" dirty="0"/>
          </a:p>
        </p:txBody>
      </p:sp>
      <p:sp>
        <p:nvSpPr>
          <p:cNvPr id="650" name="Google Shape;650;p63"/>
          <p:cNvSpPr txBox="1">
            <a:spLocks noGrp="1"/>
          </p:cNvSpPr>
          <p:nvPr>
            <p:ph type="title" idx="2"/>
          </p:nvPr>
        </p:nvSpPr>
        <p:spPr>
          <a:xfrm>
            <a:off x="866471" y="724881"/>
            <a:ext cx="1101600" cy="746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02</a:t>
            </a:r>
            <a:endParaRPr dirty="0"/>
          </a:p>
        </p:txBody>
      </p:sp>
      <p:grpSp>
        <p:nvGrpSpPr>
          <p:cNvPr id="651" name="Google Shape;651;p63"/>
          <p:cNvGrpSpPr/>
          <p:nvPr/>
        </p:nvGrpSpPr>
        <p:grpSpPr>
          <a:xfrm flipH="1">
            <a:off x="4095661" y="2190896"/>
            <a:ext cx="5048339" cy="2952786"/>
            <a:chOff x="3" y="2336176"/>
            <a:chExt cx="4800170" cy="2807365"/>
          </a:xfrm>
        </p:grpSpPr>
        <p:sp>
          <p:nvSpPr>
            <p:cNvPr id="652" name="Google Shape;652;p63"/>
            <p:cNvSpPr/>
            <p:nvPr/>
          </p:nvSpPr>
          <p:spPr>
            <a:xfrm>
              <a:off x="3" y="2336176"/>
              <a:ext cx="2537793" cy="2807365"/>
            </a:xfrm>
            <a:custGeom>
              <a:avLst/>
              <a:gdLst/>
              <a:ahLst/>
              <a:cxnLst/>
              <a:rect l="l" t="t" r="r" b="b"/>
              <a:pathLst>
                <a:path w="40914" h="45260" extrusionOk="0">
                  <a:moveTo>
                    <a:pt x="40913" y="0"/>
                  </a:moveTo>
                  <a:lnTo>
                    <a:pt x="1" y="19788"/>
                  </a:lnTo>
                  <a:lnTo>
                    <a:pt x="1" y="45259"/>
                  </a:lnTo>
                  <a:lnTo>
                    <a:pt x="40913" y="45259"/>
                  </a:lnTo>
                  <a:lnTo>
                    <a:pt x="409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63"/>
            <p:cNvSpPr/>
            <p:nvPr/>
          </p:nvSpPr>
          <p:spPr>
            <a:xfrm>
              <a:off x="1153804" y="3165711"/>
              <a:ext cx="727831" cy="1357534"/>
            </a:xfrm>
            <a:custGeom>
              <a:avLst/>
              <a:gdLst/>
              <a:ahLst/>
              <a:cxnLst/>
              <a:rect l="l" t="t" r="r" b="b"/>
              <a:pathLst>
                <a:path w="11734" h="21886" extrusionOk="0">
                  <a:moveTo>
                    <a:pt x="11733" y="0"/>
                  </a:moveTo>
                  <a:lnTo>
                    <a:pt x="1" y="5684"/>
                  </a:lnTo>
                  <a:lnTo>
                    <a:pt x="1" y="21885"/>
                  </a:lnTo>
                  <a:lnTo>
                    <a:pt x="11733" y="21885"/>
                  </a:lnTo>
                  <a:lnTo>
                    <a:pt x="1173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63"/>
            <p:cNvSpPr/>
            <p:nvPr/>
          </p:nvSpPr>
          <p:spPr>
            <a:xfrm>
              <a:off x="1153804" y="3165711"/>
              <a:ext cx="727831" cy="1357534"/>
            </a:xfrm>
            <a:custGeom>
              <a:avLst/>
              <a:gdLst/>
              <a:ahLst/>
              <a:cxnLst/>
              <a:rect l="l" t="t" r="r" b="b"/>
              <a:pathLst>
                <a:path w="11734" h="21886" extrusionOk="0">
                  <a:moveTo>
                    <a:pt x="11733" y="0"/>
                  </a:moveTo>
                  <a:lnTo>
                    <a:pt x="1" y="5684"/>
                  </a:lnTo>
                  <a:lnTo>
                    <a:pt x="1" y="21885"/>
                  </a:lnTo>
                  <a:lnTo>
                    <a:pt x="1824" y="21885"/>
                  </a:lnTo>
                  <a:lnTo>
                    <a:pt x="1824" y="6809"/>
                  </a:lnTo>
                  <a:lnTo>
                    <a:pt x="11733" y="2007"/>
                  </a:lnTo>
                  <a:lnTo>
                    <a:pt x="1173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63"/>
            <p:cNvSpPr/>
            <p:nvPr/>
          </p:nvSpPr>
          <p:spPr>
            <a:xfrm>
              <a:off x="2537658" y="2336176"/>
              <a:ext cx="2262515" cy="2807365"/>
            </a:xfrm>
            <a:custGeom>
              <a:avLst/>
              <a:gdLst/>
              <a:ahLst/>
              <a:cxnLst/>
              <a:rect l="l" t="t" r="r" b="b"/>
              <a:pathLst>
                <a:path w="36476" h="45260" extrusionOk="0">
                  <a:moveTo>
                    <a:pt x="0" y="0"/>
                  </a:moveTo>
                  <a:lnTo>
                    <a:pt x="0" y="45259"/>
                  </a:lnTo>
                  <a:lnTo>
                    <a:pt x="36475" y="45259"/>
                  </a:lnTo>
                  <a:lnTo>
                    <a:pt x="36475" y="28785"/>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a:extLst>
              <a:ext uri="{FF2B5EF4-FFF2-40B4-BE49-F238E27FC236}">
                <a16:creationId xmlns:a16="http://schemas.microsoft.com/office/drawing/2014/main" id="{3C013297-DB52-FBB0-2C0B-285C51084B53}"/>
              </a:ext>
            </a:extLst>
          </p:cNvPr>
          <p:cNvPicPr>
            <a:picLocks noChangeAspect="1"/>
          </p:cNvPicPr>
          <p:nvPr/>
        </p:nvPicPr>
        <p:blipFill>
          <a:blip r:embed="rId3"/>
          <a:stretch>
            <a:fillRect/>
          </a:stretch>
        </p:blipFill>
        <p:spPr>
          <a:xfrm>
            <a:off x="2424118" y="3063401"/>
            <a:ext cx="2837433" cy="192401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50" name="Google Shape;350;p47"/>
          <p:cNvSpPr txBox="1">
            <a:spLocks noGrp="1"/>
          </p:cNvSpPr>
          <p:nvPr>
            <p:ph type="subTitle" idx="1"/>
          </p:nvPr>
        </p:nvSpPr>
        <p:spPr>
          <a:xfrm>
            <a:off x="884226" y="782246"/>
            <a:ext cx="6439851" cy="1215229"/>
          </a:xfrm>
          <a:prstGeom prst="rect">
            <a:avLst/>
          </a:prstGeom>
        </p:spPr>
        <p:txBody>
          <a:bodyPr spcFirstLastPara="1" wrap="square" lIns="91425" tIns="91425" rIns="91425" bIns="91425" anchor="t" anchorCtr="0">
            <a:noAutofit/>
          </a:bodyPr>
          <a:lstStyle/>
          <a:p>
            <a:pPr marL="0" lvl="0" indent="0" algn="just" rtl="0">
              <a:lnSpc>
                <a:spcPct val="150000"/>
              </a:lnSpc>
              <a:spcBef>
                <a:spcPts val="0"/>
              </a:spcBef>
              <a:spcAft>
                <a:spcPts val="0"/>
              </a:spcAft>
              <a:buNone/>
            </a:pPr>
            <a:r>
              <a:rPr lang="fr-FR" dirty="0"/>
              <a:t>- Coûts initiaux plus élevés liés à la conception et à la certification.</a:t>
            </a:r>
          </a:p>
          <a:p>
            <a:pPr marL="0" lvl="0" indent="0" algn="just" rtl="0">
              <a:lnSpc>
                <a:spcPct val="150000"/>
              </a:lnSpc>
              <a:spcBef>
                <a:spcPts val="0"/>
              </a:spcBef>
              <a:spcAft>
                <a:spcPts val="0"/>
              </a:spcAft>
              <a:buNone/>
            </a:pPr>
            <a:r>
              <a:rPr lang="fr-FR" dirty="0"/>
              <a:t>- Périodes de retour sur investissement prolongées, parfois jusqu'à 20 ans.</a:t>
            </a:r>
          </a:p>
          <a:p>
            <a:pPr marL="0" lvl="0" indent="0" algn="just" rtl="0">
              <a:lnSpc>
                <a:spcPct val="150000"/>
              </a:lnSpc>
              <a:spcBef>
                <a:spcPts val="0"/>
              </a:spcBef>
              <a:spcAft>
                <a:spcPts val="0"/>
              </a:spcAft>
              <a:buNone/>
            </a:pPr>
            <a:r>
              <a:rPr lang="fr-FR" dirty="0"/>
              <a:t>- Difficulté à quantifier les avantages intangibles tels que les gains de productivité.</a:t>
            </a:r>
          </a:p>
        </p:txBody>
      </p:sp>
      <p:sp>
        <p:nvSpPr>
          <p:cNvPr id="351" name="Google Shape;351;p47"/>
          <p:cNvSpPr txBox="1">
            <a:spLocks noGrp="1"/>
          </p:cNvSpPr>
          <p:nvPr>
            <p:ph type="subTitle" idx="2"/>
          </p:nvPr>
        </p:nvSpPr>
        <p:spPr>
          <a:xfrm>
            <a:off x="884227" y="294513"/>
            <a:ext cx="2147400" cy="477198"/>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fr-FR" dirty="0"/>
              <a:t>Défis</a:t>
            </a:r>
            <a:endParaRPr dirty="0"/>
          </a:p>
        </p:txBody>
      </p:sp>
      <p:sp>
        <p:nvSpPr>
          <p:cNvPr id="352" name="Google Shape;352;p47"/>
          <p:cNvSpPr txBox="1">
            <a:spLocks noGrp="1"/>
          </p:cNvSpPr>
          <p:nvPr>
            <p:ph type="subTitle" idx="3"/>
          </p:nvPr>
        </p:nvSpPr>
        <p:spPr>
          <a:xfrm>
            <a:off x="849712" y="2805147"/>
            <a:ext cx="7008023" cy="1334817"/>
          </a:xfrm>
          <a:prstGeom prst="rect">
            <a:avLst/>
          </a:prstGeom>
        </p:spPr>
        <p:txBody>
          <a:bodyPr spcFirstLastPara="1" wrap="square" lIns="91425" tIns="91425" rIns="91425" bIns="91425" anchor="t" anchorCtr="0">
            <a:noAutofit/>
          </a:bodyPr>
          <a:lstStyle/>
          <a:p>
            <a:pPr marL="0" lvl="0" indent="0" algn="just" rtl="0">
              <a:lnSpc>
                <a:spcPct val="150000"/>
              </a:lnSpc>
              <a:spcBef>
                <a:spcPts val="0"/>
              </a:spcBef>
              <a:spcAft>
                <a:spcPts val="0"/>
              </a:spcAft>
              <a:buNone/>
            </a:pPr>
            <a:r>
              <a:rPr lang="fr-FR" dirty="0"/>
              <a:t>Il est essentiel d'évaluer la relation entre l'investissement supplémentaire et les rendements. Par exemple, une meilleure qualité environnementale intérieure (IEQ) améliore la productivité mais nécessite des investissements dans des dispositifs de capteurs et des systèmes de gestion.</a:t>
            </a:r>
            <a:r>
              <a:rPr lang="en" dirty="0"/>
              <a:t> </a:t>
            </a:r>
            <a:endParaRPr dirty="0"/>
          </a:p>
        </p:txBody>
      </p:sp>
      <p:sp>
        <p:nvSpPr>
          <p:cNvPr id="353" name="Google Shape;353;p47"/>
          <p:cNvSpPr txBox="1">
            <a:spLocks noGrp="1"/>
          </p:cNvSpPr>
          <p:nvPr>
            <p:ph type="subTitle" idx="4"/>
          </p:nvPr>
        </p:nvSpPr>
        <p:spPr>
          <a:xfrm>
            <a:off x="849712" y="2114173"/>
            <a:ext cx="6848225" cy="574276"/>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fr-FR" dirty="0"/>
              <a:t>Analyse Coût-Bénéfice (CBA) dans les Bâtiments Verts</a:t>
            </a:r>
            <a:endParaRPr dirty="0"/>
          </a:p>
        </p:txBody>
      </p:sp>
    </p:spTree>
  </p:cSld>
  <p:clrMapOvr>
    <a:masterClrMapping/>
  </p:clrMapOvr>
</p:sld>
</file>

<file path=ppt/theme/theme1.xml><?xml version="1.0" encoding="utf-8"?>
<a:theme xmlns:a="http://schemas.openxmlformats.org/drawingml/2006/main" name="Architecture Major for College: Sustainable Buildings Design by Slidesgo">
  <a:themeElements>
    <a:clrScheme name="Simple Light">
      <a:dk1>
        <a:srgbClr val="215083"/>
      </a:dk1>
      <a:lt1>
        <a:srgbClr val="E7F2FF"/>
      </a:lt1>
      <a:dk2>
        <a:srgbClr val="3368A0"/>
      </a:dk2>
      <a:lt2>
        <a:srgbClr val="8AA8CF"/>
      </a:lt2>
      <a:accent1>
        <a:srgbClr val="CCDCF5"/>
      </a:accent1>
      <a:accent2>
        <a:srgbClr val="E1E2EB"/>
      </a:accent2>
      <a:accent3>
        <a:srgbClr val="DDE7D2"/>
      </a:accent3>
      <a:accent4>
        <a:srgbClr val="BBDA67"/>
      </a:accent4>
      <a:accent5>
        <a:srgbClr val="FFFFFF"/>
      </a:accent5>
      <a:accent6>
        <a:srgbClr val="FFFFFF"/>
      </a:accent6>
      <a:hlink>
        <a:srgbClr val="21508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TotalTime>
  <Words>835</Words>
  <Application>Microsoft Office PowerPoint</Application>
  <PresentationFormat>On-screen Show (16:9)</PresentationFormat>
  <Paragraphs>69</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Aboreto</vt:lpstr>
      <vt:lpstr>Arial</vt:lpstr>
      <vt:lpstr>Albert Sans Medium</vt:lpstr>
      <vt:lpstr>Cabin</vt:lpstr>
      <vt:lpstr>Architecture Major for College: Sustainable Buildings Design by Slidesgo</vt:lpstr>
      <vt:lpstr>Faculté de Technologie calcul des coûts-bénéfices dans les bâtiments durables</vt:lpstr>
      <vt:lpstr>Table des matières</vt:lpstr>
      <vt:lpstr>Aperçu des Bâtiments Verts</vt:lpstr>
      <vt:lpstr>Definition : </vt:lpstr>
      <vt:lpstr>Avantages Triple Bottom-Line des Bâtiments Verts</vt:lpstr>
      <vt:lpstr>PowerPoint Presentation</vt:lpstr>
      <vt:lpstr>Avantages Financiers des Bâtiments Verts</vt:lpstr>
      <vt:lpstr>Principes de l'Analyse Coût-Bénéfice (CBA)</vt:lpstr>
      <vt:lpstr>PowerPoint Presentation</vt:lpstr>
      <vt:lpstr>PowerPoint Presentation</vt:lpstr>
      <vt:lpstr>Définition et Objectif</vt:lpstr>
      <vt:lpstr>PowerPoint Presentation</vt:lpstr>
      <vt:lpstr>Étapes de Réalisation d'une CBA</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Win</dc:creator>
  <cp:lastModifiedBy>Win</cp:lastModifiedBy>
  <cp:revision>4</cp:revision>
  <dcterms:modified xsi:type="dcterms:W3CDTF">2024-11-26T12:17:02Z</dcterms:modified>
</cp:coreProperties>
</file>