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1"/>
  </p:sldMasterIdLst>
  <p:notesMasterIdLst>
    <p:notesMasterId r:id="rId15"/>
  </p:notesMasterIdLst>
  <p:sldIdLst>
    <p:sldId id="256" r:id="rId2"/>
    <p:sldId id="267" r:id="rId3"/>
    <p:sldId id="259" r:id="rId4"/>
    <p:sldId id="303" r:id="rId5"/>
    <p:sldId id="274" r:id="rId6"/>
    <p:sldId id="305" r:id="rId7"/>
    <p:sldId id="306" r:id="rId8"/>
    <p:sldId id="311" r:id="rId9"/>
    <p:sldId id="308" r:id="rId10"/>
    <p:sldId id="309" r:id="rId11"/>
    <p:sldId id="310" r:id="rId12"/>
    <p:sldId id="302" r:id="rId13"/>
    <p:sldId id="268" r:id="rId14"/>
  </p:sldIdLst>
  <p:sldSz cx="9144000" cy="5143500" type="screen16x9"/>
  <p:notesSz cx="6858000" cy="9144000"/>
  <p:embeddedFontLst>
    <p:embeddedFont>
      <p:font typeface="Bebas Neue" panose="020B0604020202020204" charset="0"/>
      <p:regular r:id="rId16"/>
    </p:embeddedFont>
    <p:embeddedFont>
      <p:font typeface="Baskerville Old Face" panose="02020602080505020303" pitchFamily="18" charset="0"/>
      <p:regular r:id="rId17"/>
    </p:embeddedFont>
    <p:embeddedFont>
      <p:font typeface="Bitter" panose="020B060402020202020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9B75"/>
    <a:srgbClr val="524D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B31C76-B038-4B3C-81BE-1934BABFABD5}">
  <a:tblStyle styleId="{3BB31C76-B038-4B3C-81BE-1934BABFABD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6" autoAdjust="0"/>
    <p:restoredTop sz="94660"/>
  </p:normalViewPr>
  <p:slideViewPr>
    <p:cSldViewPr snapToGrid="0">
      <p:cViewPr varScale="1">
        <p:scale>
          <a:sx n="95" d="100"/>
          <a:sy n="95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9DBBF7-C39D-48F5-8F47-F618566FB96A}" type="doc">
      <dgm:prSet loTypeId="urn:microsoft.com/office/officeart/2005/8/layout/defaul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AU"/>
        </a:p>
      </dgm:t>
    </dgm:pt>
    <dgm:pt modelId="{92A89E79-F2B6-44DE-A644-2E4DF1752DB0}">
      <dgm:prSet custT="1"/>
      <dgm:spPr/>
      <dgm:t>
        <a:bodyPr/>
        <a:lstStyle/>
        <a:p>
          <a:r>
            <a:rPr lang="en-US" sz="1800" b="1" smtClean="0"/>
            <a:t>Submetering Systems</a:t>
          </a:r>
          <a:r>
            <a:rPr lang="en-US" sz="1800" smtClean="0"/>
            <a:t>: Meters at the device or area level for detailed data.</a:t>
          </a:r>
          <a:endParaRPr lang="en-US" sz="1800" dirty="0"/>
        </a:p>
      </dgm:t>
    </dgm:pt>
    <dgm:pt modelId="{195232A8-0385-4177-A83A-FAE7709C2D73}" type="parTrans" cxnId="{8A62929E-8870-4505-A6B2-3CB9C6A856FB}">
      <dgm:prSet/>
      <dgm:spPr/>
      <dgm:t>
        <a:bodyPr/>
        <a:lstStyle/>
        <a:p>
          <a:endParaRPr lang="en-AU" sz="2400"/>
        </a:p>
      </dgm:t>
    </dgm:pt>
    <dgm:pt modelId="{9DCB8878-0BF6-4C69-B661-E804C118FE3A}" type="sibTrans" cxnId="{8A62929E-8870-4505-A6B2-3CB9C6A856FB}">
      <dgm:prSet/>
      <dgm:spPr/>
      <dgm:t>
        <a:bodyPr/>
        <a:lstStyle/>
        <a:p>
          <a:endParaRPr lang="en-AU" sz="2400"/>
        </a:p>
      </dgm:t>
    </dgm:pt>
    <dgm:pt modelId="{16F00488-8092-48B4-931B-7362980EEC4A}">
      <dgm:prSet custT="1"/>
      <dgm:spPr/>
      <dgm:t>
        <a:bodyPr/>
        <a:lstStyle/>
        <a:p>
          <a:r>
            <a:rPr lang="en-US" sz="1800" b="1" smtClean="0"/>
            <a:t>Smart Meters</a:t>
          </a:r>
          <a:r>
            <a:rPr lang="en-US" sz="1800" smtClean="0"/>
            <a:t>: Provides real-time data; connected to utility networks for remote monitoring.</a:t>
          </a:r>
          <a:endParaRPr lang="en-US" sz="1800" dirty="0"/>
        </a:p>
      </dgm:t>
    </dgm:pt>
    <dgm:pt modelId="{46793F49-64FF-41EF-AF60-E8C41FFE94FF}" type="parTrans" cxnId="{15638E1D-783E-46D9-897F-0DB8C44B4019}">
      <dgm:prSet/>
      <dgm:spPr/>
      <dgm:t>
        <a:bodyPr/>
        <a:lstStyle/>
        <a:p>
          <a:endParaRPr lang="en-AU" sz="2400"/>
        </a:p>
      </dgm:t>
    </dgm:pt>
    <dgm:pt modelId="{91C6B0DC-352B-411B-931F-0B1BD8EBAD50}" type="sibTrans" cxnId="{15638E1D-783E-46D9-897F-0DB8C44B4019}">
      <dgm:prSet/>
      <dgm:spPr/>
      <dgm:t>
        <a:bodyPr/>
        <a:lstStyle/>
        <a:p>
          <a:endParaRPr lang="en-AU" sz="2400"/>
        </a:p>
      </dgm:t>
    </dgm:pt>
    <dgm:pt modelId="{67C86BBA-4EFE-4F1A-8232-864F5CA4ED6D}">
      <dgm:prSet custT="1"/>
      <dgm:spPr/>
      <dgm:t>
        <a:bodyPr/>
        <a:lstStyle/>
        <a:p>
          <a:r>
            <a:rPr lang="en-US" sz="1800" b="1" dirty="0" smtClean="0"/>
            <a:t>Building Management Systems (BMS)</a:t>
          </a:r>
          <a:r>
            <a:rPr lang="en-US" sz="1800" dirty="0" smtClean="0"/>
            <a:t>: Centralized control of HVAC, lighting, and security.</a:t>
          </a:r>
          <a:endParaRPr lang="en-US" sz="1800" dirty="0"/>
        </a:p>
      </dgm:t>
    </dgm:pt>
    <dgm:pt modelId="{AF41CA22-E9D9-4050-AF81-FFA8333F3309}" type="parTrans" cxnId="{F5315252-97DA-4C0B-9959-24B48074972B}">
      <dgm:prSet/>
      <dgm:spPr/>
      <dgm:t>
        <a:bodyPr/>
        <a:lstStyle/>
        <a:p>
          <a:endParaRPr lang="en-AU" sz="2400"/>
        </a:p>
      </dgm:t>
    </dgm:pt>
    <dgm:pt modelId="{465E3664-EC73-40DD-952B-3562A168F56C}" type="sibTrans" cxnId="{F5315252-97DA-4C0B-9959-24B48074972B}">
      <dgm:prSet/>
      <dgm:spPr/>
      <dgm:t>
        <a:bodyPr/>
        <a:lstStyle/>
        <a:p>
          <a:endParaRPr lang="en-AU" sz="2400"/>
        </a:p>
      </dgm:t>
    </dgm:pt>
    <dgm:pt modelId="{FBDCE137-1D48-4D5A-8F1C-E628A5AEA1C2}">
      <dgm:prSet custT="1"/>
      <dgm:spPr/>
      <dgm:t>
        <a:bodyPr/>
        <a:lstStyle/>
        <a:p>
          <a:r>
            <a:rPr lang="en-US" sz="1800" b="1" smtClean="0"/>
            <a:t>IoT Sensors</a:t>
          </a:r>
          <a:r>
            <a:rPr lang="en-US" sz="1800" smtClean="0"/>
            <a:t>: Small sensors in various zones, collecting data continuously for advanced analytics.</a:t>
          </a:r>
          <a:endParaRPr lang="en-US" sz="1800" dirty="0"/>
        </a:p>
      </dgm:t>
    </dgm:pt>
    <dgm:pt modelId="{6FB052EA-ADCD-48EE-960F-398D4B6CD4B7}" type="parTrans" cxnId="{14547938-CACF-4DCE-9549-DEF1BC3BEB72}">
      <dgm:prSet/>
      <dgm:spPr/>
      <dgm:t>
        <a:bodyPr/>
        <a:lstStyle/>
        <a:p>
          <a:endParaRPr lang="en-AU" sz="2400"/>
        </a:p>
      </dgm:t>
    </dgm:pt>
    <dgm:pt modelId="{41E79A89-966B-42C6-B33F-504BF1DE2D37}" type="sibTrans" cxnId="{14547938-CACF-4DCE-9549-DEF1BC3BEB72}">
      <dgm:prSet/>
      <dgm:spPr/>
      <dgm:t>
        <a:bodyPr/>
        <a:lstStyle/>
        <a:p>
          <a:endParaRPr lang="en-AU" sz="2400"/>
        </a:p>
      </dgm:t>
    </dgm:pt>
    <dgm:pt modelId="{B636A917-99C5-4217-9729-1898793BC0FC}">
      <dgm:prSet custT="1"/>
      <dgm:spPr/>
      <dgm:t>
        <a:bodyPr/>
        <a:lstStyle/>
        <a:p>
          <a:r>
            <a:rPr lang="en-US" sz="1800" b="1" dirty="0" smtClean="0"/>
            <a:t>Visuals</a:t>
          </a:r>
          <a:r>
            <a:rPr lang="en-US" sz="1800" dirty="0" smtClean="0"/>
            <a:t>: Diagram of a BMS, highlighting connections to various building systems; images of smart meters and sensors</a:t>
          </a:r>
          <a:endParaRPr lang="en-US" sz="1800" dirty="0"/>
        </a:p>
      </dgm:t>
    </dgm:pt>
    <dgm:pt modelId="{B674DF71-3C09-4C04-A953-62C283370772}" type="parTrans" cxnId="{D8A3FD7A-92F4-4FAA-8487-54CC1FC90717}">
      <dgm:prSet/>
      <dgm:spPr/>
      <dgm:t>
        <a:bodyPr/>
        <a:lstStyle/>
        <a:p>
          <a:endParaRPr lang="en-AU" sz="2400"/>
        </a:p>
      </dgm:t>
    </dgm:pt>
    <dgm:pt modelId="{AB57807A-8C81-4E64-8183-5B9FDF3EDBA7}" type="sibTrans" cxnId="{D8A3FD7A-92F4-4FAA-8487-54CC1FC90717}">
      <dgm:prSet/>
      <dgm:spPr/>
      <dgm:t>
        <a:bodyPr/>
        <a:lstStyle/>
        <a:p>
          <a:endParaRPr lang="en-AU" sz="2400"/>
        </a:p>
      </dgm:t>
    </dgm:pt>
    <dgm:pt modelId="{CCB57A4A-D679-4707-BBDF-3A4C8D37CE2F}" type="pres">
      <dgm:prSet presAssocID="{9C9DBBF7-C39D-48F5-8F47-F618566FB96A}" presName="diagram" presStyleCnt="0">
        <dgm:presLayoutVars>
          <dgm:dir/>
          <dgm:resizeHandles val="exact"/>
        </dgm:presLayoutVars>
      </dgm:prSet>
      <dgm:spPr/>
    </dgm:pt>
    <dgm:pt modelId="{12CEC865-9934-421B-9A7E-BD141F2C9AA8}" type="pres">
      <dgm:prSet presAssocID="{B636A917-99C5-4217-9729-1898793BC0FC}" presName="node" presStyleLbl="node1" presStyleIdx="0" presStyleCnt="5" custScaleY="129746" custLinFactX="100000" custLinFactNeighborX="120889" custLinFactNeighborY="-741">
        <dgm:presLayoutVars>
          <dgm:bulletEnabled val="1"/>
        </dgm:presLayoutVars>
      </dgm:prSet>
      <dgm:spPr/>
    </dgm:pt>
    <dgm:pt modelId="{A2A297C8-A604-43CF-B517-5110DBB346BB}" type="pres">
      <dgm:prSet presAssocID="{AB57807A-8C81-4E64-8183-5B9FDF3EDBA7}" presName="sibTrans" presStyleCnt="0"/>
      <dgm:spPr/>
    </dgm:pt>
    <dgm:pt modelId="{1CD2DD07-5CE8-4C9B-A1FD-17C7FD878CDA}" type="pres">
      <dgm:prSet presAssocID="{FBDCE137-1D48-4D5A-8F1C-E628A5AEA1C2}" presName="node" presStyleLbl="node1" presStyleIdx="1" presStyleCnt="5" custLinFactNeighborY="-2222">
        <dgm:presLayoutVars>
          <dgm:bulletEnabled val="1"/>
        </dgm:presLayoutVars>
      </dgm:prSet>
      <dgm:spPr/>
    </dgm:pt>
    <dgm:pt modelId="{95990697-975A-488F-8D8D-786E818480F7}" type="pres">
      <dgm:prSet presAssocID="{41E79A89-966B-42C6-B33F-504BF1DE2D37}" presName="sibTrans" presStyleCnt="0"/>
      <dgm:spPr/>
    </dgm:pt>
    <dgm:pt modelId="{E0FC0904-5A33-4CC0-9534-6218739D2FC6}" type="pres">
      <dgm:prSet presAssocID="{67C86BBA-4EFE-4F1A-8232-864F5CA4ED6D}" presName="node" presStyleLbl="node1" presStyleIdx="2" presStyleCnt="5" custScaleY="128264" custLinFactX="-100000" custLinFactNeighborX="-117333" custLinFactNeighborY="-3711">
        <dgm:presLayoutVars>
          <dgm:bulletEnabled val="1"/>
        </dgm:presLayoutVars>
      </dgm:prSet>
      <dgm:spPr/>
    </dgm:pt>
    <dgm:pt modelId="{16F98602-C1FC-4E41-8BA0-E0F490F16C7A}" type="pres">
      <dgm:prSet presAssocID="{465E3664-EC73-40DD-952B-3562A168F56C}" presName="sibTrans" presStyleCnt="0"/>
      <dgm:spPr/>
    </dgm:pt>
    <dgm:pt modelId="{7CA94DF1-9B4E-4A13-9F0D-8A379E4195B6}" type="pres">
      <dgm:prSet presAssocID="{16F00488-8092-48B4-931B-7362980EEC4A}" presName="node" presStyleLbl="node1" presStyleIdx="3" presStyleCnt="5">
        <dgm:presLayoutVars>
          <dgm:bulletEnabled val="1"/>
        </dgm:presLayoutVars>
      </dgm:prSet>
      <dgm:spPr/>
    </dgm:pt>
    <dgm:pt modelId="{48583C55-BDED-4C52-903A-78211F1338F8}" type="pres">
      <dgm:prSet presAssocID="{91C6B0DC-352B-411B-931F-0B1BD8EBAD50}" presName="sibTrans" presStyleCnt="0"/>
      <dgm:spPr/>
    </dgm:pt>
    <dgm:pt modelId="{EEE1D475-FCC9-479C-A776-75C44F65CEFA}" type="pres">
      <dgm:prSet presAssocID="{92A89E79-F2B6-44DE-A644-2E4DF1752DB0}" presName="node" presStyleLbl="node1" presStyleIdx="4" presStyleCnt="5">
        <dgm:presLayoutVars>
          <dgm:bulletEnabled val="1"/>
        </dgm:presLayoutVars>
      </dgm:prSet>
      <dgm:spPr/>
    </dgm:pt>
  </dgm:ptLst>
  <dgm:cxnLst>
    <dgm:cxn modelId="{D8A3FD7A-92F4-4FAA-8487-54CC1FC90717}" srcId="{9C9DBBF7-C39D-48F5-8F47-F618566FB96A}" destId="{B636A917-99C5-4217-9729-1898793BC0FC}" srcOrd="0" destOrd="0" parTransId="{B674DF71-3C09-4C04-A953-62C283370772}" sibTransId="{AB57807A-8C81-4E64-8183-5B9FDF3EDBA7}"/>
    <dgm:cxn modelId="{F5315252-97DA-4C0B-9959-24B48074972B}" srcId="{9C9DBBF7-C39D-48F5-8F47-F618566FB96A}" destId="{67C86BBA-4EFE-4F1A-8232-864F5CA4ED6D}" srcOrd="2" destOrd="0" parTransId="{AF41CA22-E9D9-4050-AF81-FFA8333F3309}" sibTransId="{465E3664-EC73-40DD-952B-3562A168F56C}"/>
    <dgm:cxn modelId="{146E6567-33E0-4B37-9B33-AD7463EFB8D0}" type="presOf" srcId="{B636A917-99C5-4217-9729-1898793BC0FC}" destId="{12CEC865-9934-421B-9A7E-BD141F2C9AA8}" srcOrd="0" destOrd="0" presId="urn:microsoft.com/office/officeart/2005/8/layout/default"/>
    <dgm:cxn modelId="{CA83B98A-B61A-45B6-9BBB-DB24D651A5C8}" type="presOf" srcId="{92A89E79-F2B6-44DE-A644-2E4DF1752DB0}" destId="{EEE1D475-FCC9-479C-A776-75C44F65CEFA}" srcOrd="0" destOrd="0" presId="urn:microsoft.com/office/officeart/2005/8/layout/default"/>
    <dgm:cxn modelId="{8A62929E-8870-4505-A6B2-3CB9C6A856FB}" srcId="{9C9DBBF7-C39D-48F5-8F47-F618566FB96A}" destId="{92A89E79-F2B6-44DE-A644-2E4DF1752DB0}" srcOrd="4" destOrd="0" parTransId="{195232A8-0385-4177-A83A-FAE7709C2D73}" sibTransId="{9DCB8878-0BF6-4C69-B661-E804C118FE3A}"/>
    <dgm:cxn modelId="{15638E1D-783E-46D9-897F-0DB8C44B4019}" srcId="{9C9DBBF7-C39D-48F5-8F47-F618566FB96A}" destId="{16F00488-8092-48B4-931B-7362980EEC4A}" srcOrd="3" destOrd="0" parTransId="{46793F49-64FF-41EF-AF60-E8C41FFE94FF}" sibTransId="{91C6B0DC-352B-411B-931F-0B1BD8EBAD50}"/>
    <dgm:cxn modelId="{DE478D72-A93F-4196-B458-E164B986AE6E}" type="presOf" srcId="{16F00488-8092-48B4-931B-7362980EEC4A}" destId="{7CA94DF1-9B4E-4A13-9F0D-8A379E4195B6}" srcOrd="0" destOrd="0" presId="urn:microsoft.com/office/officeart/2005/8/layout/default"/>
    <dgm:cxn modelId="{1E4DC6B3-2998-4EE9-9238-944922E0C9ED}" type="presOf" srcId="{9C9DBBF7-C39D-48F5-8F47-F618566FB96A}" destId="{CCB57A4A-D679-4707-BBDF-3A4C8D37CE2F}" srcOrd="0" destOrd="0" presId="urn:microsoft.com/office/officeart/2005/8/layout/default"/>
    <dgm:cxn modelId="{600B2E19-4671-4137-9F35-3D35C3FA28F0}" type="presOf" srcId="{67C86BBA-4EFE-4F1A-8232-864F5CA4ED6D}" destId="{E0FC0904-5A33-4CC0-9534-6218739D2FC6}" srcOrd="0" destOrd="0" presId="urn:microsoft.com/office/officeart/2005/8/layout/default"/>
    <dgm:cxn modelId="{14547938-CACF-4DCE-9549-DEF1BC3BEB72}" srcId="{9C9DBBF7-C39D-48F5-8F47-F618566FB96A}" destId="{FBDCE137-1D48-4D5A-8F1C-E628A5AEA1C2}" srcOrd="1" destOrd="0" parTransId="{6FB052EA-ADCD-48EE-960F-398D4B6CD4B7}" sibTransId="{41E79A89-966B-42C6-B33F-504BF1DE2D37}"/>
    <dgm:cxn modelId="{B9680451-8BC6-483D-9427-BC887B70E048}" type="presOf" srcId="{FBDCE137-1D48-4D5A-8F1C-E628A5AEA1C2}" destId="{1CD2DD07-5CE8-4C9B-A1FD-17C7FD878CDA}" srcOrd="0" destOrd="0" presId="urn:microsoft.com/office/officeart/2005/8/layout/default"/>
    <dgm:cxn modelId="{7A91FDB9-83E6-4784-B5CB-ECC12C5CC7B4}" type="presParOf" srcId="{CCB57A4A-D679-4707-BBDF-3A4C8D37CE2F}" destId="{12CEC865-9934-421B-9A7E-BD141F2C9AA8}" srcOrd="0" destOrd="0" presId="urn:microsoft.com/office/officeart/2005/8/layout/default"/>
    <dgm:cxn modelId="{B3BF057D-9B51-4E10-A6E0-16ADCF6E3C31}" type="presParOf" srcId="{CCB57A4A-D679-4707-BBDF-3A4C8D37CE2F}" destId="{A2A297C8-A604-43CF-B517-5110DBB346BB}" srcOrd="1" destOrd="0" presId="urn:microsoft.com/office/officeart/2005/8/layout/default"/>
    <dgm:cxn modelId="{8EA6250A-95BF-4BB7-BCDB-63A6A8F21F68}" type="presParOf" srcId="{CCB57A4A-D679-4707-BBDF-3A4C8D37CE2F}" destId="{1CD2DD07-5CE8-4C9B-A1FD-17C7FD878CDA}" srcOrd="2" destOrd="0" presId="urn:microsoft.com/office/officeart/2005/8/layout/default"/>
    <dgm:cxn modelId="{C97B2830-FA5F-47A4-809E-B471BD5D985D}" type="presParOf" srcId="{CCB57A4A-D679-4707-BBDF-3A4C8D37CE2F}" destId="{95990697-975A-488F-8D8D-786E818480F7}" srcOrd="3" destOrd="0" presId="urn:microsoft.com/office/officeart/2005/8/layout/default"/>
    <dgm:cxn modelId="{7221504A-E4AB-4ED5-B694-24BA9200883C}" type="presParOf" srcId="{CCB57A4A-D679-4707-BBDF-3A4C8D37CE2F}" destId="{E0FC0904-5A33-4CC0-9534-6218739D2FC6}" srcOrd="4" destOrd="0" presId="urn:microsoft.com/office/officeart/2005/8/layout/default"/>
    <dgm:cxn modelId="{6FAE54CA-D53E-4EEF-B760-97642A357B82}" type="presParOf" srcId="{CCB57A4A-D679-4707-BBDF-3A4C8D37CE2F}" destId="{16F98602-C1FC-4E41-8BA0-E0F490F16C7A}" srcOrd="5" destOrd="0" presId="urn:microsoft.com/office/officeart/2005/8/layout/default"/>
    <dgm:cxn modelId="{ADC41FDC-0F07-45C6-996F-6CDDF1D99EF7}" type="presParOf" srcId="{CCB57A4A-D679-4707-BBDF-3A4C8D37CE2F}" destId="{7CA94DF1-9B4E-4A13-9F0D-8A379E4195B6}" srcOrd="6" destOrd="0" presId="urn:microsoft.com/office/officeart/2005/8/layout/default"/>
    <dgm:cxn modelId="{1B1C503E-A6BE-4D68-B673-676B86EB91A7}" type="presParOf" srcId="{CCB57A4A-D679-4707-BBDF-3A4C8D37CE2F}" destId="{48583C55-BDED-4C52-903A-78211F1338F8}" srcOrd="7" destOrd="0" presId="urn:microsoft.com/office/officeart/2005/8/layout/default"/>
    <dgm:cxn modelId="{40F60AC8-688B-42CA-9013-0C85BEF36B42}" type="presParOf" srcId="{CCB57A4A-D679-4707-BBDF-3A4C8D37CE2F}" destId="{EEE1D475-FCC9-479C-A776-75C44F65CEFA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9DBBF7-C39D-48F5-8F47-F618566FB96A}" type="doc">
      <dgm:prSet loTypeId="urn:microsoft.com/office/officeart/2005/8/layout/defaul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AU"/>
        </a:p>
      </dgm:t>
    </dgm:pt>
    <dgm:pt modelId="{0642D1E4-95DF-4D4A-AF93-DE2CBBD8F7FA}">
      <dgm:prSet/>
      <dgm:spPr/>
      <dgm:t>
        <a:bodyPr/>
        <a:lstStyle/>
        <a:p>
          <a:r>
            <a:rPr lang="fr-FR" b="1" dirty="0" smtClean="0">
              <a:solidFill>
                <a:schemeClr val="tx1"/>
              </a:solidFill>
            </a:rPr>
            <a:t>Wireless Communication </a:t>
          </a:r>
          <a:r>
            <a:rPr lang="fr-FR" b="1" dirty="0" err="1" smtClean="0">
              <a:solidFill>
                <a:schemeClr val="tx1"/>
              </a:solidFill>
            </a:rPr>
            <a:t>Protocols</a:t>
          </a:r>
          <a:r>
            <a:rPr lang="fr-FR" dirty="0" smtClean="0">
              <a:solidFill>
                <a:schemeClr val="tx1"/>
              </a:solidFill>
            </a:rPr>
            <a:t>: </a:t>
          </a:r>
          <a:r>
            <a:rPr lang="fr-FR" dirty="0" err="1" smtClean="0">
              <a:solidFill>
                <a:schemeClr val="tx1"/>
              </a:solidFill>
            </a:rPr>
            <a:t>LoRa</a:t>
          </a:r>
          <a:r>
            <a:rPr lang="fr-FR" dirty="0" smtClean="0">
              <a:solidFill>
                <a:schemeClr val="tx1"/>
              </a:solidFill>
            </a:rPr>
            <a:t>, Wi-Fi, and Bluetooth </a:t>
          </a:r>
          <a:r>
            <a:rPr lang="fr-FR" dirty="0" err="1" smtClean="0">
              <a:solidFill>
                <a:schemeClr val="tx1"/>
              </a:solidFill>
            </a:rPr>
            <a:t>Low</a:t>
          </a:r>
          <a:r>
            <a:rPr lang="fr-FR" dirty="0" smtClean="0">
              <a:solidFill>
                <a:schemeClr val="tx1"/>
              </a:solidFill>
            </a:rPr>
            <a:t> Energy (BLE) </a:t>
          </a:r>
          <a:r>
            <a:rPr lang="fr-FR" dirty="0" err="1" smtClean="0">
              <a:solidFill>
                <a:schemeClr val="tx1"/>
              </a:solidFill>
            </a:rPr>
            <a:t>connect</a:t>
          </a:r>
          <a:r>
            <a:rPr lang="fr-FR" dirty="0" smtClean="0">
              <a:solidFill>
                <a:schemeClr val="tx1"/>
              </a:solidFill>
            </a:rPr>
            <a:t> </a:t>
          </a:r>
          <a:r>
            <a:rPr lang="fr-FR" dirty="0" err="1" smtClean="0">
              <a:solidFill>
                <a:schemeClr val="tx1"/>
              </a:solidFill>
            </a:rPr>
            <a:t>devices</a:t>
          </a:r>
          <a:r>
            <a:rPr lang="fr-FR" dirty="0" smtClean="0">
              <a:solidFill>
                <a:schemeClr val="tx1"/>
              </a:solidFill>
            </a:rPr>
            <a:t> </a:t>
          </a:r>
          <a:r>
            <a:rPr lang="fr-FR" dirty="0" err="1" smtClean="0">
              <a:solidFill>
                <a:schemeClr val="tx1"/>
              </a:solidFill>
            </a:rPr>
            <a:t>wirelessly</a:t>
          </a:r>
          <a:r>
            <a:rPr lang="fr-FR" dirty="0" smtClean="0">
              <a:solidFill>
                <a:schemeClr val="tx1"/>
              </a:solidFill>
            </a:rPr>
            <a:t>.</a:t>
          </a:r>
          <a:endParaRPr lang="fr-FR" dirty="0">
            <a:solidFill>
              <a:schemeClr val="tx1"/>
            </a:solidFill>
          </a:endParaRPr>
        </a:p>
      </dgm:t>
    </dgm:pt>
    <dgm:pt modelId="{24796276-277E-4E1D-AA0C-7BF8FD11CF65}" type="parTrans" cxnId="{C328190A-1263-491E-9F8A-38C78F3089E3}">
      <dgm:prSet/>
      <dgm:spPr/>
      <dgm:t>
        <a:bodyPr/>
        <a:lstStyle/>
        <a:p>
          <a:endParaRPr lang="en-AU">
            <a:solidFill>
              <a:schemeClr val="tx1"/>
            </a:solidFill>
          </a:endParaRPr>
        </a:p>
      </dgm:t>
    </dgm:pt>
    <dgm:pt modelId="{9E5FF16B-E514-4031-BC3A-803E4FC94BC8}" type="sibTrans" cxnId="{C328190A-1263-491E-9F8A-38C78F3089E3}">
      <dgm:prSet/>
      <dgm:spPr/>
      <dgm:t>
        <a:bodyPr/>
        <a:lstStyle/>
        <a:p>
          <a:endParaRPr lang="en-AU">
            <a:solidFill>
              <a:schemeClr val="tx1"/>
            </a:solidFill>
          </a:endParaRPr>
        </a:p>
      </dgm:t>
    </dgm:pt>
    <dgm:pt modelId="{70ACDCF5-86BB-48CA-8674-E9DB51194637}">
      <dgm:prSet/>
      <dgm:spPr/>
      <dgm:t>
        <a:bodyPr/>
        <a:lstStyle/>
        <a:p>
          <a:r>
            <a:rPr lang="fr-FR" b="1" dirty="0" smtClean="0">
              <a:solidFill>
                <a:schemeClr val="tx1"/>
              </a:solidFill>
            </a:rPr>
            <a:t>Data </a:t>
          </a:r>
          <a:r>
            <a:rPr lang="fr-FR" b="1" dirty="0" err="1" smtClean="0">
              <a:solidFill>
                <a:schemeClr val="tx1"/>
              </a:solidFill>
            </a:rPr>
            <a:t>Analytics</a:t>
          </a:r>
          <a:r>
            <a:rPr lang="fr-FR" b="1" dirty="0" smtClean="0">
              <a:solidFill>
                <a:schemeClr val="tx1"/>
              </a:solidFill>
            </a:rPr>
            <a:t> &amp; Machine Learning</a:t>
          </a:r>
          <a:r>
            <a:rPr lang="fr-FR" dirty="0" smtClean="0">
              <a:solidFill>
                <a:schemeClr val="tx1"/>
              </a:solidFill>
            </a:rPr>
            <a:t>: </a:t>
          </a:r>
          <a:r>
            <a:rPr lang="fr-FR" dirty="0" err="1" smtClean="0">
              <a:solidFill>
                <a:schemeClr val="tx1"/>
              </a:solidFill>
            </a:rPr>
            <a:t>Analyzes</a:t>
          </a:r>
          <a:r>
            <a:rPr lang="fr-FR" dirty="0" smtClean="0">
              <a:solidFill>
                <a:schemeClr val="tx1"/>
              </a:solidFill>
            </a:rPr>
            <a:t> </a:t>
          </a:r>
          <a:r>
            <a:rPr lang="fr-FR" dirty="0" err="1" smtClean="0">
              <a:solidFill>
                <a:schemeClr val="tx1"/>
              </a:solidFill>
            </a:rPr>
            <a:t>consumption</a:t>
          </a:r>
          <a:r>
            <a:rPr lang="fr-FR" dirty="0" smtClean="0">
              <a:solidFill>
                <a:schemeClr val="tx1"/>
              </a:solidFill>
            </a:rPr>
            <a:t> patterns and supports </a:t>
          </a:r>
          <a:r>
            <a:rPr lang="fr-FR" dirty="0" err="1" smtClean="0">
              <a:solidFill>
                <a:schemeClr val="tx1"/>
              </a:solidFill>
            </a:rPr>
            <a:t>predictive</a:t>
          </a:r>
          <a:r>
            <a:rPr lang="fr-FR" dirty="0" smtClean="0">
              <a:solidFill>
                <a:schemeClr val="tx1"/>
              </a:solidFill>
            </a:rPr>
            <a:t> maintenance.</a:t>
          </a:r>
          <a:endParaRPr lang="fr-FR" dirty="0">
            <a:solidFill>
              <a:schemeClr val="tx1"/>
            </a:solidFill>
          </a:endParaRPr>
        </a:p>
      </dgm:t>
    </dgm:pt>
    <dgm:pt modelId="{25456423-AFFB-4EBF-81AB-6693BF9B7007}" type="parTrans" cxnId="{7CFC6CC8-734D-40E8-8340-8DB2A20E0E78}">
      <dgm:prSet/>
      <dgm:spPr/>
      <dgm:t>
        <a:bodyPr/>
        <a:lstStyle/>
        <a:p>
          <a:endParaRPr lang="en-AU">
            <a:solidFill>
              <a:schemeClr val="tx1"/>
            </a:solidFill>
          </a:endParaRPr>
        </a:p>
      </dgm:t>
    </dgm:pt>
    <dgm:pt modelId="{9E67F329-0C41-4598-952F-FBE9282AFD97}" type="sibTrans" cxnId="{7CFC6CC8-734D-40E8-8340-8DB2A20E0E78}">
      <dgm:prSet/>
      <dgm:spPr/>
      <dgm:t>
        <a:bodyPr/>
        <a:lstStyle/>
        <a:p>
          <a:endParaRPr lang="en-AU">
            <a:solidFill>
              <a:schemeClr val="tx1"/>
            </a:solidFill>
          </a:endParaRPr>
        </a:p>
      </dgm:t>
    </dgm:pt>
    <dgm:pt modelId="{15C3EDCA-A302-47F9-BC21-D17A3B8C463B}">
      <dgm:prSet/>
      <dgm:spPr/>
      <dgm:t>
        <a:bodyPr/>
        <a:lstStyle/>
        <a:p>
          <a:r>
            <a:rPr lang="fr-FR" b="1" smtClean="0">
              <a:solidFill>
                <a:schemeClr val="tx1"/>
              </a:solidFill>
            </a:rPr>
            <a:t>Cloud-Based Platforms</a:t>
          </a:r>
          <a:r>
            <a:rPr lang="fr-FR" smtClean="0">
              <a:solidFill>
                <a:schemeClr val="tx1"/>
              </a:solidFill>
            </a:rPr>
            <a:t>: Centralize data collection, allowing remote monitoring and control.</a:t>
          </a:r>
          <a:endParaRPr lang="fr-FR" dirty="0">
            <a:solidFill>
              <a:schemeClr val="tx1"/>
            </a:solidFill>
          </a:endParaRPr>
        </a:p>
      </dgm:t>
    </dgm:pt>
    <dgm:pt modelId="{348708E5-05CD-4AD2-AF07-72784270CB3F}" type="parTrans" cxnId="{A6112320-DA4C-4B0E-B61A-B15DB9112EAC}">
      <dgm:prSet/>
      <dgm:spPr/>
      <dgm:t>
        <a:bodyPr/>
        <a:lstStyle/>
        <a:p>
          <a:endParaRPr lang="en-AU">
            <a:solidFill>
              <a:schemeClr val="tx1"/>
            </a:solidFill>
          </a:endParaRPr>
        </a:p>
      </dgm:t>
    </dgm:pt>
    <dgm:pt modelId="{F31280C5-5F67-4BFB-8AD6-EF4F16C070E5}" type="sibTrans" cxnId="{A6112320-DA4C-4B0E-B61A-B15DB9112EAC}">
      <dgm:prSet/>
      <dgm:spPr/>
      <dgm:t>
        <a:bodyPr/>
        <a:lstStyle/>
        <a:p>
          <a:endParaRPr lang="en-AU">
            <a:solidFill>
              <a:schemeClr val="tx1"/>
            </a:solidFill>
          </a:endParaRPr>
        </a:p>
      </dgm:t>
    </dgm:pt>
    <dgm:pt modelId="{7E91563B-E072-4FF0-9074-4DADDED3480A}">
      <dgm:prSet/>
      <dgm:spPr/>
      <dgm:t>
        <a:bodyPr/>
        <a:lstStyle/>
        <a:p>
          <a:r>
            <a:rPr lang="fr-FR" b="1" smtClean="0">
              <a:solidFill>
                <a:schemeClr val="tx1"/>
              </a:solidFill>
            </a:rPr>
            <a:t>Artificial Intelligence</a:t>
          </a:r>
          <a:r>
            <a:rPr lang="fr-FR" smtClean="0">
              <a:solidFill>
                <a:schemeClr val="tx1"/>
              </a:solidFill>
            </a:rPr>
            <a:t>: AI algorithms optimize HVAC settings and lighting based on occupancy.</a:t>
          </a:r>
          <a:endParaRPr lang="fr-FR" dirty="0">
            <a:solidFill>
              <a:schemeClr val="tx1"/>
            </a:solidFill>
          </a:endParaRPr>
        </a:p>
      </dgm:t>
    </dgm:pt>
    <dgm:pt modelId="{87387037-36D4-4011-AB2C-E7EAA81F73A0}" type="parTrans" cxnId="{D9973E32-86C6-4C0B-8F2E-8CB6DCC901B6}">
      <dgm:prSet/>
      <dgm:spPr/>
      <dgm:t>
        <a:bodyPr/>
        <a:lstStyle/>
        <a:p>
          <a:endParaRPr lang="en-AU">
            <a:solidFill>
              <a:schemeClr val="tx1"/>
            </a:solidFill>
          </a:endParaRPr>
        </a:p>
      </dgm:t>
    </dgm:pt>
    <dgm:pt modelId="{1F764B00-9A2C-49A9-9EB0-FBD4EAC3AC03}" type="sibTrans" cxnId="{D9973E32-86C6-4C0B-8F2E-8CB6DCC901B6}">
      <dgm:prSet/>
      <dgm:spPr/>
      <dgm:t>
        <a:bodyPr/>
        <a:lstStyle/>
        <a:p>
          <a:endParaRPr lang="en-AU">
            <a:solidFill>
              <a:schemeClr val="tx1"/>
            </a:solidFill>
          </a:endParaRPr>
        </a:p>
      </dgm:t>
    </dgm:pt>
    <dgm:pt modelId="{21F4ED82-6B63-467E-8D3F-D1AA274CC487}">
      <dgm:prSet/>
      <dgm:spPr/>
      <dgm:t>
        <a:bodyPr/>
        <a:lstStyle/>
        <a:p>
          <a:r>
            <a:rPr lang="fr-FR" b="1" smtClean="0">
              <a:solidFill>
                <a:schemeClr val="tx1"/>
              </a:solidFill>
            </a:rPr>
            <a:t>Visuals</a:t>
          </a:r>
          <a:r>
            <a:rPr lang="fr-FR" smtClean="0">
              <a:solidFill>
                <a:schemeClr val="tx1"/>
              </a:solidFill>
            </a:rPr>
            <a:t>: Flowchart of data from sensors to cloud analytics; icons for AI and machine learning</a:t>
          </a:r>
          <a:endParaRPr lang="fr-FR" dirty="0">
            <a:solidFill>
              <a:schemeClr val="tx1"/>
            </a:solidFill>
          </a:endParaRPr>
        </a:p>
      </dgm:t>
    </dgm:pt>
    <dgm:pt modelId="{A0BF209F-8DF8-4355-ACE7-91ED1EDB8F69}" type="parTrans" cxnId="{8FD51A88-5587-4DF6-BF83-CC7FF9F22B9E}">
      <dgm:prSet/>
      <dgm:spPr/>
      <dgm:t>
        <a:bodyPr/>
        <a:lstStyle/>
        <a:p>
          <a:endParaRPr lang="en-AU">
            <a:solidFill>
              <a:schemeClr val="tx1"/>
            </a:solidFill>
          </a:endParaRPr>
        </a:p>
      </dgm:t>
    </dgm:pt>
    <dgm:pt modelId="{945FE22C-6F2B-4C3C-9A5C-0B2565B70C65}" type="sibTrans" cxnId="{8FD51A88-5587-4DF6-BF83-CC7FF9F22B9E}">
      <dgm:prSet/>
      <dgm:spPr/>
      <dgm:t>
        <a:bodyPr/>
        <a:lstStyle/>
        <a:p>
          <a:endParaRPr lang="en-AU">
            <a:solidFill>
              <a:schemeClr val="tx1"/>
            </a:solidFill>
          </a:endParaRPr>
        </a:p>
      </dgm:t>
    </dgm:pt>
    <dgm:pt modelId="{CCB57A4A-D679-4707-BBDF-3A4C8D37CE2F}" type="pres">
      <dgm:prSet presAssocID="{9C9DBBF7-C39D-48F5-8F47-F618566FB96A}" presName="diagram" presStyleCnt="0">
        <dgm:presLayoutVars>
          <dgm:dir/>
          <dgm:resizeHandles val="exact"/>
        </dgm:presLayoutVars>
      </dgm:prSet>
      <dgm:spPr/>
    </dgm:pt>
    <dgm:pt modelId="{F31821CA-F073-4C21-9181-6C9011478892}" type="pres">
      <dgm:prSet presAssocID="{15C3EDCA-A302-47F9-BC21-D17A3B8C463B}" presName="node" presStyleLbl="node1" presStyleIdx="0" presStyleCnt="5" custLinFactX="100000" custLinFactNeighborX="110667" custLinFactNeighborY="-16296">
        <dgm:presLayoutVars>
          <dgm:bulletEnabled val="1"/>
        </dgm:presLayoutVars>
      </dgm:prSet>
      <dgm:spPr/>
    </dgm:pt>
    <dgm:pt modelId="{60B00E8C-131A-4ED0-B7CE-E33116059430}" type="pres">
      <dgm:prSet presAssocID="{F31280C5-5F67-4BFB-8AD6-EF4F16C070E5}" presName="sibTrans" presStyleCnt="0"/>
      <dgm:spPr/>
    </dgm:pt>
    <dgm:pt modelId="{B9930B87-086A-460E-BBB1-0897AC70D3DB}" type="pres">
      <dgm:prSet presAssocID="{70ACDCF5-86BB-48CA-8674-E9DB51194637}" presName="node" presStyleLbl="node1" presStyleIdx="1" presStyleCnt="5" custLinFactNeighborX="-4667" custLinFactNeighborY="-9629">
        <dgm:presLayoutVars>
          <dgm:bulletEnabled val="1"/>
        </dgm:presLayoutVars>
      </dgm:prSet>
      <dgm:spPr/>
    </dgm:pt>
    <dgm:pt modelId="{527C8D4C-15CC-406E-85AB-AC13AD215D32}" type="pres">
      <dgm:prSet presAssocID="{9E67F329-0C41-4598-952F-FBE9282AFD97}" presName="sibTrans" presStyleCnt="0"/>
      <dgm:spPr/>
    </dgm:pt>
    <dgm:pt modelId="{4E15F029-4802-4A28-A0D0-830322D2B48B}" type="pres">
      <dgm:prSet presAssocID="{0642D1E4-95DF-4D4A-AF93-DE2CBBD8F7FA}" presName="node" presStyleLbl="node1" presStyleIdx="2" presStyleCnt="5" custLinFactX="-100000" custLinFactNeighborX="-128000" custLinFactNeighborY="-16296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18D5258C-30F8-4C50-8AB1-52DE6F1202C7}" type="pres">
      <dgm:prSet presAssocID="{9E5FF16B-E514-4031-BC3A-803E4FC94BC8}" presName="sibTrans" presStyleCnt="0"/>
      <dgm:spPr/>
    </dgm:pt>
    <dgm:pt modelId="{D60DB291-908F-4E8C-BC55-05E88E7CC9E5}" type="pres">
      <dgm:prSet presAssocID="{7E91563B-E072-4FF0-9074-4DADDED3480A}" presName="node" presStyleLbl="node1" presStyleIdx="3" presStyleCnt="5">
        <dgm:presLayoutVars>
          <dgm:bulletEnabled val="1"/>
        </dgm:presLayoutVars>
      </dgm:prSet>
      <dgm:spPr/>
    </dgm:pt>
    <dgm:pt modelId="{1AFB8E23-0EC9-4813-BC06-BD4D0B0BAA0C}" type="pres">
      <dgm:prSet presAssocID="{1F764B00-9A2C-49A9-9EB0-FBD4EAC3AC03}" presName="sibTrans" presStyleCnt="0"/>
      <dgm:spPr/>
    </dgm:pt>
    <dgm:pt modelId="{62BB37D7-53B9-495B-9FA4-6B3F18588FE9}" type="pres">
      <dgm:prSet presAssocID="{21F4ED82-6B63-467E-8D3F-D1AA274CC487}" presName="node" presStyleLbl="node1" presStyleIdx="4" presStyleCnt="5">
        <dgm:presLayoutVars>
          <dgm:bulletEnabled val="1"/>
        </dgm:presLayoutVars>
      </dgm:prSet>
      <dgm:spPr/>
    </dgm:pt>
  </dgm:ptLst>
  <dgm:cxnLst>
    <dgm:cxn modelId="{7CFC6CC8-734D-40E8-8340-8DB2A20E0E78}" srcId="{9C9DBBF7-C39D-48F5-8F47-F618566FB96A}" destId="{70ACDCF5-86BB-48CA-8674-E9DB51194637}" srcOrd="1" destOrd="0" parTransId="{25456423-AFFB-4EBF-81AB-6693BF9B7007}" sibTransId="{9E67F329-0C41-4598-952F-FBE9282AFD97}"/>
    <dgm:cxn modelId="{A83E52BC-56A9-4336-8DCF-EC3DB1454B5E}" type="presOf" srcId="{21F4ED82-6B63-467E-8D3F-D1AA274CC487}" destId="{62BB37D7-53B9-495B-9FA4-6B3F18588FE9}" srcOrd="0" destOrd="0" presId="urn:microsoft.com/office/officeart/2005/8/layout/default"/>
    <dgm:cxn modelId="{8FD51A88-5587-4DF6-BF83-CC7FF9F22B9E}" srcId="{9C9DBBF7-C39D-48F5-8F47-F618566FB96A}" destId="{21F4ED82-6B63-467E-8D3F-D1AA274CC487}" srcOrd="4" destOrd="0" parTransId="{A0BF209F-8DF8-4355-ACE7-91ED1EDB8F69}" sibTransId="{945FE22C-6F2B-4C3C-9A5C-0B2565B70C65}"/>
    <dgm:cxn modelId="{5EA43528-77E3-4FE9-A70D-4FD20AFBFB74}" type="presOf" srcId="{15C3EDCA-A302-47F9-BC21-D17A3B8C463B}" destId="{F31821CA-F073-4C21-9181-6C9011478892}" srcOrd="0" destOrd="0" presId="urn:microsoft.com/office/officeart/2005/8/layout/default"/>
    <dgm:cxn modelId="{7243F77A-6EED-47ED-9293-B30A2E3CA53D}" type="presOf" srcId="{9C9DBBF7-C39D-48F5-8F47-F618566FB96A}" destId="{CCB57A4A-D679-4707-BBDF-3A4C8D37CE2F}" srcOrd="0" destOrd="0" presId="urn:microsoft.com/office/officeart/2005/8/layout/default"/>
    <dgm:cxn modelId="{C328190A-1263-491E-9F8A-38C78F3089E3}" srcId="{9C9DBBF7-C39D-48F5-8F47-F618566FB96A}" destId="{0642D1E4-95DF-4D4A-AF93-DE2CBBD8F7FA}" srcOrd="2" destOrd="0" parTransId="{24796276-277E-4E1D-AA0C-7BF8FD11CF65}" sibTransId="{9E5FF16B-E514-4031-BC3A-803E4FC94BC8}"/>
    <dgm:cxn modelId="{6C617126-4A4C-4DF8-A47B-449F129BDDA3}" type="presOf" srcId="{70ACDCF5-86BB-48CA-8674-E9DB51194637}" destId="{B9930B87-086A-460E-BBB1-0897AC70D3DB}" srcOrd="0" destOrd="0" presId="urn:microsoft.com/office/officeart/2005/8/layout/default"/>
    <dgm:cxn modelId="{194552F4-9CC3-4DDC-84DA-51322183BAC9}" type="presOf" srcId="{0642D1E4-95DF-4D4A-AF93-DE2CBBD8F7FA}" destId="{4E15F029-4802-4A28-A0D0-830322D2B48B}" srcOrd="0" destOrd="0" presId="urn:microsoft.com/office/officeart/2005/8/layout/default"/>
    <dgm:cxn modelId="{A6112320-DA4C-4B0E-B61A-B15DB9112EAC}" srcId="{9C9DBBF7-C39D-48F5-8F47-F618566FB96A}" destId="{15C3EDCA-A302-47F9-BC21-D17A3B8C463B}" srcOrd="0" destOrd="0" parTransId="{348708E5-05CD-4AD2-AF07-72784270CB3F}" sibTransId="{F31280C5-5F67-4BFB-8AD6-EF4F16C070E5}"/>
    <dgm:cxn modelId="{CB0AC655-0BBC-4238-9550-415BB6D66640}" type="presOf" srcId="{7E91563B-E072-4FF0-9074-4DADDED3480A}" destId="{D60DB291-908F-4E8C-BC55-05E88E7CC9E5}" srcOrd="0" destOrd="0" presId="urn:microsoft.com/office/officeart/2005/8/layout/default"/>
    <dgm:cxn modelId="{D9973E32-86C6-4C0B-8F2E-8CB6DCC901B6}" srcId="{9C9DBBF7-C39D-48F5-8F47-F618566FB96A}" destId="{7E91563B-E072-4FF0-9074-4DADDED3480A}" srcOrd="3" destOrd="0" parTransId="{87387037-36D4-4011-AB2C-E7EAA81F73A0}" sibTransId="{1F764B00-9A2C-49A9-9EB0-FBD4EAC3AC03}"/>
    <dgm:cxn modelId="{11001262-3809-4395-879E-6E3C677A4DFC}" type="presParOf" srcId="{CCB57A4A-D679-4707-BBDF-3A4C8D37CE2F}" destId="{F31821CA-F073-4C21-9181-6C9011478892}" srcOrd="0" destOrd="0" presId="urn:microsoft.com/office/officeart/2005/8/layout/default"/>
    <dgm:cxn modelId="{39A90283-0519-4165-994E-34BA2C3E5673}" type="presParOf" srcId="{CCB57A4A-D679-4707-BBDF-3A4C8D37CE2F}" destId="{60B00E8C-131A-4ED0-B7CE-E33116059430}" srcOrd="1" destOrd="0" presId="urn:microsoft.com/office/officeart/2005/8/layout/default"/>
    <dgm:cxn modelId="{F036B0BD-46E6-4E42-B162-D666DE69B496}" type="presParOf" srcId="{CCB57A4A-D679-4707-BBDF-3A4C8D37CE2F}" destId="{B9930B87-086A-460E-BBB1-0897AC70D3DB}" srcOrd="2" destOrd="0" presId="urn:microsoft.com/office/officeart/2005/8/layout/default"/>
    <dgm:cxn modelId="{F02FA652-A134-44FD-9127-9F00BA8B1F07}" type="presParOf" srcId="{CCB57A4A-D679-4707-BBDF-3A4C8D37CE2F}" destId="{527C8D4C-15CC-406E-85AB-AC13AD215D32}" srcOrd="3" destOrd="0" presId="urn:microsoft.com/office/officeart/2005/8/layout/default"/>
    <dgm:cxn modelId="{62582593-1809-4E9F-B6D5-7F95720B2141}" type="presParOf" srcId="{CCB57A4A-D679-4707-BBDF-3A4C8D37CE2F}" destId="{4E15F029-4802-4A28-A0D0-830322D2B48B}" srcOrd="4" destOrd="0" presId="urn:microsoft.com/office/officeart/2005/8/layout/default"/>
    <dgm:cxn modelId="{48B592A6-38C0-40D3-9860-9A16214097FC}" type="presParOf" srcId="{CCB57A4A-D679-4707-BBDF-3A4C8D37CE2F}" destId="{18D5258C-30F8-4C50-8AB1-52DE6F1202C7}" srcOrd="5" destOrd="0" presId="urn:microsoft.com/office/officeart/2005/8/layout/default"/>
    <dgm:cxn modelId="{E6AA7385-49FD-4FFA-AEDB-91B030B1C125}" type="presParOf" srcId="{CCB57A4A-D679-4707-BBDF-3A4C8D37CE2F}" destId="{D60DB291-908F-4E8C-BC55-05E88E7CC9E5}" srcOrd="6" destOrd="0" presId="urn:microsoft.com/office/officeart/2005/8/layout/default"/>
    <dgm:cxn modelId="{72E77B05-54A5-4A56-92EA-733A66261689}" type="presParOf" srcId="{CCB57A4A-D679-4707-BBDF-3A4C8D37CE2F}" destId="{1AFB8E23-0EC9-4813-BC06-BD4D0B0BAA0C}" srcOrd="7" destOrd="0" presId="urn:microsoft.com/office/officeart/2005/8/layout/default"/>
    <dgm:cxn modelId="{EC144842-104E-4CD2-A16E-251075436136}" type="presParOf" srcId="{CCB57A4A-D679-4707-BBDF-3A4C8D37CE2F}" destId="{62BB37D7-53B9-495B-9FA4-6B3F18588FE9}" srcOrd="8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CEC865-9934-421B-9A7E-BD141F2C9AA8}">
      <dsp:nvSpPr>
        <dsp:cNvPr id="0" name=""/>
        <dsp:cNvSpPr/>
      </dsp:nvSpPr>
      <dsp:spPr>
        <a:xfrm>
          <a:off x="5202620" y="273315"/>
          <a:ext cx="2364827" cy="18409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Visuals</a:t>
          </a:r>
          <a:r>
            <a:rPr lang="en-US" sz="1800" kern="1200" dirty="0" smtClean="0"/>
            <a:t>: Diagram of a BMS, highlighting connections to various building systems; images of smart meters and sensors</a:t>
          </a:r>
          <a:endParaRPr lang="en-US" sz="1800" kern="1200" dirty="0"/>
        </a:p>
      </dsp:txBody>
      <dsp:txXfrm>
        <a:off x="5202620" y="273315"/>
        <a:ext cx="2364827" cy="1840961"/>
      </dsp:txXfrm>
    </dsp:sp>
    <dsp:sp modelId="{1CD2DD07-5CE8-4C9B-A1FD-17C7FD878CDA}">
      <dsp:nvSpPr>
        <dsp:cNvPr id="0" name=""/>
        <dsp:cNvSpPr/>
      </dsp:nvSpPr>
      <dsp:spPr>
        <a:xfrm>
          <a:off x="2601310" y="463334"/>
          <a:ext cx="2364827" cy="141889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smtClean="0"/>
            <a:t>IoT Sensors</a:t>
          </a:r>
          <a:r>
            <a:rPr lang="en-US" sz="1800" kern="1200" smtClean="0"/>
            <a:t>: Small sensors in various zones, collecting data continuously for advanced analytics.</a:t>
          </a:r>
          <a:endParaRPr lang="en-US" sz="1800" kern="1200" dirty="0"/>
        </a:p>
      </dsp:txBody>
      <dsp:txXfrm>
        <a:off x="2601310" y="463334"/>
        <a:ext cx="2364827" cy="1418896"/>
      </dsp:txXfrm>
    </dsp:sp>
    <dsp:sp modelId="{E0FC0904-5A33-4CC0-9534-6218739D2FC6}">
      <dsp:nvSpPr>
        <dsp:cNvPr id="0" name=""/>
        <dsp:cNvSpPr/>
      </dsp:nvSpPr>
      <dsp:spPr>
        <a:xfrm>
          <a:off x="63069" y="241688"/>
          <a:ext cx="2364827" cy="181993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Building Management Systems (BMS)</a:t>
          </a:r>
          <a:r>
            <a:rPr lang="en-US" sz="1800" kern="1200" dirty="0" smtClean="0"/>
            <a:t>: Centralized control of HVAC, lighting, and security.</a:t>
          </a:r>
          <a:endParaRPr lang="en-US" sz="1800" kern="1200" dirty="0"/>
        </a:p>
      </dsp:txBody>
      <dsp:txXfrm>
        <a:off x="63069" y="241688"/>
        <a:ext cx="2364827" cy="1819933"/>
      </dsp:txXfrm>
    </dsp:sp>
    <dsp:sp modelId="{7CA94DF1-9B4E-4A13-9F0D-8A379E4195B6}">
      <dsp:nvSpPr>
        <dsp:cNvPr id="0" name=""/>
        <dsp:cNvSpPr/>
      </dsp:nvSpPr>
      <dsp:spPr>
        <a:xfrm>
          <a:off x="1300655" y="2361273"/>
          <a:ext cx="2364827" cy="141889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smtClean="0"/>
            <a:t>Smart Meters</a:t>
          </a:r>
          <a:r>
            <a:rPr lang="en-US" sz="1800" kern="1200" smtClean="0"/>
            <a:t>: Provides real-time data; connected to utility networks for remote monitoring.</a:t>
          </a:r>
          <a:endParaRPr lang="en-US" sz="1800" kern="1200" dirty="0"/>
        </a:p>
      </dsp:txBody>
      <dsp:txXfrm>
        <a:off x="1300655" y="2361273"/>
        <a:ext cx="2364827" cy="1418896"/>
      </dsp:txXfrm>
    </dsp:sp>
    <dsp:sp modelId="{EEE1D475-FCC9-479C-A776-75C44F65CEFA}">
      <dsp:nvSpPr>
        <dsp:cNvPr id="0" name=""/>
        <dsp:cNvSpPr/>
      </dsp:nvSpPr>
      <dsp:spPr>
        <a:xfrm>
          <a:off x="3901965" y="2361273"/>
          <a:ext cx="2364827" cy="141889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smtClean="0"/>
            <a:t>Submetering Systems</a:t>
          </a:r>
          <a:r>
            <a:rPr lang="en-US" sz="1800" kern="1200" smtClean="0"/>
            <a:t>: Meters at the device or area level for detailed data.</a:t>
          </a:r>
          <a:endParaRPr lang="en-US" sz="1800" kern="1200" dirty="0"/>
        </a:p>
      </dsp:txBody>
      <dsp:txXfrm>
        <a:off x="3901965" y="2361273"/>
        <a:ext cx="2364827" cy="14188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1821CA-F073-4C21-9181-6C9011478892}">
      <dsp:nvSpPr>
        <dsp:cNvPr id="0" name=""/>
        <dsp:cNvSpPr/>
      </dsp:nvSpPr>
      <dsp:spPr>
        <a:xfrm>
          <a:off x="5044704" y="257090"/>
          <a:ext cx="2394634" cy="143678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smtClean="0">
              <a:solidFill>
                <a:schemeClr val="tx1"/>
              </a:solidFill>
            </a:rPr>
            <a:t>Cloud-Based Platforms</a:t>
          </a:r>
          <a:r>
            <a:rPr lang="fr-FR" sz="1600" kern="1200" smtClean="0">
              <a:solidFill>
                <a:schemeClr val="tx1"/>
              </a:solidFill>
            </a:rPr>
            <a:t>: Centralize data collection, allowing remote monitoring and control.</a:t>
          </a:r>
          <a:endParaRPr lang="fr-FR" sz="1600" kern="1200" dirty="0">
            <a:solidFill>
              <a:schemeClr val="tx1"/>
            </a:solidFill>
          </a:endParaRPr>
        </a:p>
      </dsp:txBody>
      <dsp:txXfrm>
        <a:off x="5044704" y="257090"/>
        <a:ext cx="2394634" cy="1436780"/>
      </dsp:txXfrm>
    </dsp:sp>
    <dsp:sp modelId="{B9930B87-086A-460E-BBB1-0897AC70D3DB}">
      <dsp:nvSpPr>
        <dsp:cNvPr id="0" name=""/>
        <dsp:cNvSpPr/>
      </dsp:nvSpPr>
      <dsp:spPr>
        <a:xfrm>
          <a:off x="2522340" y="352880"/>
          <a:ext cx="2394634" cy="1436780"/>
        </a:xfrm>
        <a:prstGeom prst="rect">
          <a:avLst/>
        </a:prstGeom>
        <a:solidFill>
          <a:schemeClr val="accent4">
            <a:hueOff val="275160"/>
            <a:satOff val="-3198"/>
            <a:lumOff val="480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>
              <a:solidFill>
                <a:schemeClr val="tx1"/>
              </a:solidFill>
            </a:rPr>
            <a:t>Data </a:t>
          </a:r>
          <a:r>
            <a:rPr lang="fr-FR" sz="1600" b="1" kern="1200" dirty="0" err="1" smtClean="0">
              <a:solidFill>
                <a:schemeClr val="tx1"/>
              </a:solidFill>
            </a:rPr>
            <a:t>Analytics</a:t>
          </a:r>
          <a:r>
            <a:rPr lang="fr-FR" sz="1600" b="1" kern="1200" dirty="0" smtClean="0">
              <a:solidFill>
                <a:schemeClr val="tx1"/>
              </a:solidFill>
            </a:rPr>
            <a:t> &amp; Machine Learning</a:t>
          </a:r>
          <a:r>
            <a:rPr lang="fr-FR" sz="1600" kern="1200" dirty="0" smtClean="0">
              <a:solidFill>
                <a:schemeClr val="tx1"/>
              </a:solidFill>
            </a:rPr>
            <a:t>: </a:t>
          </a:r>
          <a:r>
            <a:rPr lang="fr-FR" sz="1600" kern="1200" dirty="0" err="1" smtClean="0">
              <a:solidFill>
                <a:schemeClr val="tx1"/>
              </a:solidFill>
            </a:rPr>
            <a:t>Analyzes</a:t>
          </a:r>
          <a:r>
            <a:rPr lang="fr-FR" sz="1600" kern="1200" dirty="0" smtClean="0">
              <a:solidFill>
                <a:schemeClr val="tx1"/>
              </a:solidFill>
            </a:rPr>
            <a:t> </a:t>
          </a:r>
          <a:r>
            <a:rPr lang="fr-FR" sz="1600" kern="1200" dirty="0" err="1" smtClean="0">
              <a:solidFill>
                <a:schemeClr val="tx1"/>
              </a:solidFill>
            </a:rPr>
            <a:t>consumption</a:t>
          </a:r>
          <a:r>
            <a:rPr lang="fr-FR" sz="1600" kern="1200" dirty="0" smtClean="0">
              <a:solidFill>
                <a:schemeClr val="tx1"/>
              </a:solidFill>
            </a:rPr>
            <a:t> patterns and supports </a:t>
          </a:r>
          <a:r>
            <a:rPr lang="fr-FR" sz="1600" kern="1200" dirty="0" err="1" smtClean="0">
              <a:solidFill>
                <a:schemeClr val="tx1"/>
              </a:solidFill>
            </a:rPr>
            <a:t>predictive</a:t>
          </a:r>
          <a:r>
            <a:rPr lang="fr-FR" sz="1600" kern="1200" dirty="0" smtClean="0">
              <a:solidFill>
                <a:schemeClr val="tx1"/>
              </a:solidFill>
            </a:rPr>
            <a:t> maintenance.</a:t>
          </a:r>
          <a:endParaRPr lang="fr-FR" sz="1600" kern="1200" dirty="0">
            <a:solidFill>
              <a:schemeClr val="tx1"/>
            </a:solidFill>
          </a:endParaRPr>
        </a:p>
      </dsp:txBody>
      <dsp:txXfrm>
        <a:off x="2522340" y="352880"/>
        <a:ext cx="2394634" cy="1436780"/>
      </dsp:txXfrm>
    </dsp:sp>
    <dsp:sp modelId="{4E15F029-4802-4A28-A0D0-830322D2B48B}">
      <dsp:nvSpPr>
        <dsp:cNvPr id="0" name=""/>
        <dsp:cNvSpPr/>
      </dsp:nvSpPr>
      <dsp:spPr>
        <a:xfrm>
          <a:off x="0" y="257090"/>
          <a:ext cx="2394634" cy="1436780"/>
        </a:xfrm>
        <a:prstGeom prst="rect">
          <a:avLst/>
        </a:prstGeom>
        <a:solidFill>
          <a:schemeClr val="accent4">
            <a:hueOff val="550321"/>
            <a:satOff val="-6395"/>
            <a:lumOff val="96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>
              <a:solidFill>
                <a:schemeClr val="tx1"/>
              </a:solidFill>
            </a:rPr>
            <a:t>Wireless Communication </a:t>
          </a:r>
          <a:r>
            <a:rPr lang="fr-FR" sz="1600" b="1" kern="1200" dirty="0" err="1" smtClean="0">
              <a:solidFill>
                <a:schemeClr val="tx1"/>
              </a:solidFill>
            </a:rPr>
            <a:t>Protocols</a:t>
          </a:r>
          <a:r>
            <a:rPr lang="fr-FR" sz="1600" kern="1200" dirty="0" smtClean="0">
              <a:solidFill>
                <a:schemeClr val="tx1"/>
              </a:solidFill>
            </a:rPr>
            <a:t>: </a:t>
          </a:r>
          <a:r>
            <a:rPr lang="fr-FR" sz="1600" kern="1200" dirty="0" err="1" smtClean="0">
              <a:solidFill>
                <a:schemeClr val="tx1"/>
              </a:solidFill>
            </a:rPr>
            <a:t>LoRa</a:t>
          </a:r>
          <a:r>
            <a:rPr lang="fr-FR" sz="1600" kern="1200" dirty="0" smtClean="0">
              <a:solidFill>
                <a:schemeClr val="tx1"/>
              </a:solidFill>
            </a:rPr>
            <a:t>, Wi-Fi, and Bluetooth </a:t>
          </a:r>
          <a:r>
            <a:rPr lang="fr-FR" sz="1600" kern="1200" dirty="0" err="1" smtClean="0">
              <a:solidFill>
                <a:schemeClr val="tx1"/>
              </a:solidFill>
            </a:rPr>
            <a:t>Low</a:t>
          </a:r>
          <a:r>
            <a:rPr lang="fr-FR" sz="1600" kern="1200" dirty="0" smtClean="0">
              <a:solidFill>
                <a:schemeClr val="tx1"/>
              </a:solidFill>
            </a:rPr>
            <a:t> Energy (BLE) </a:t>
          </a:r>
          <a:r>
            <a:rPr lang="fr-FR" sz="1600" kern="1200" dirty="0" err="1" smtClean="0">
              <a:solidFill>
                <a:schemeClr val="tx1"/>
              </a:solidFill>
            </a:rPr>
            <a:t>connect</a:t>
          </a:r>
          <a:r>
            <a:rPr lang="fr-FR" sz="1600" kern="1200" dirty="0" smtClean="0">
              <a:solidFill>
                <a:schemeClr val="tx1"/>
              </a:solidFill>
            </a:rPr>
            <a:t> </a:t>
          </a:r>
          <a:r>
            <a:rPr lang="fr-FR" sz="1600" kern="1200" dirty="0" err="1" smtClean="0">
              <a:solidFill>
                <a:schemeClr val="tx1"/>
              </a:solidFill>
            </a:rPr>
            <a:t>devices</a:t>
          </a:r>
          <a:r>
            <a:rPr lang="fr-FR" sz="1600" kern="1200" dirty="0" smtClean="0">
              <a:solidFill>
                <a:schemeClr val="tx1"/>
              </a:solidFill>
            </a:rPr>
            <a:t> </a:t>
          </a:r>
          <a:r>
            <a:rPr lang="fr-FR" sz="1600" kern="1200" dirty="0" err="1" smtClean="0">
              <a:solidFill>
                <a:schemeClr val="tx1"/>
              </a:solidFill>
            </a:rPr>
            <a:t>wirelessly</a:t>
          </a:r>
          <a:r>
            <a:rPr lang="fr-FR" sz="1600" kern="1200" dirty="0" smtClean="0">
              <a:solidFill>
                <a:schemeClr val="tx1"/>
              </a:solidFill>
            </a:rPr>
            <a:t>.</a:t>
          </a:r>
          <a:endParaRPr lang="fr-FR" sz="1600" kern="1200" dirty="0">
            <a:solidFill>
              <a:schemeClr val="tx1"/>
            </a:solidFill>
          </a:endParaRPr>
        </a:p>
      </dsp:txBody>
      <dsp:txXfrm>
        <a:off x="0" y="257090"/>
        <a:ext cx="2394634" cy="1436780"/>
      </dsp:txXfrm>
    </dsp:sp>
    <dsp:sp modelId="{D60DB291-908F-4E8C-BC55-05E88E7CC9E5}">
      <dsp:nvSpPr>
        <dsp:cNvPr id="0" name=""/>
        <dsp:cNvSpPr/>
      </dsp:nvSpPr>
      <dsp:spPr>
        <a:xfrm>
          <a:off x="1317048" y="2167472"/>
          <a:ext cx="2394634" cy="1436780"/>
        </a:xfrm>
        <a:prstGeom prst="rect">
          <a:avLst/>
        </a:prstGeom>
        <a:solidFill>
          <a:schemeClr val="accent4">
            <a:hueOff val="825481"/>
            <a:satOff val="-9593"/>
            <a:lumOff val="1441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smtClean="0">
              <a:solidFill>
                <a:schemeClr val="tx1"/>
              </a:solidFill>
            </a:rPr>
            <a:t>Artificial Intelligence</a:t>
          </a:r>
          <a:r>
            <a:rPr lang="fr-FR" sz="1600" kern="1200" smtClean="0">
              <a:solidFill>
                <a:schemeClr val="tx1"/>
              </a:solidFill>
            </a:rPr>
            <a:t>: AI algorithms optimize HVAC settings and lighting based on occupancy.</a:t>
          </a:r>
          <a:endParaRPr lang="fr-FR" sz="1600" kern="1200" dirty="0">
            <a:solidFill>
              <a:schemeClr val="tx1"/>
            </a:solidFill>
          </a:endParaRPr>
        </a:p>
      </dsp:txBody>
      <dsp:txXfrm>
        <a:off x="1317048" y="2167472"/>
        <a:ext cx="2394634" cy="1436780"/>
      </dsp:txXfrm>
    </dsp:sp>
    <dsp:sp modelId="{62BB37D7-53B9-495B-9FA4-6B3F18588FE9}">
      <dsp:nvSpPr>
        <dsp:cNvPr id="0" name=""/>
        <dsp:cNvSpPr/>
      </dsp:nvSpPr>
      <dsp:spPr>
        <a:xfrm>
          <a:off x="3951146" y="2167472"/>
          <a:ext cx="2394634" cy="1436780"/>
        </a:xfrm>
        <a:prstGeom prst="rect">
          <a:avLst/>
        </a:prstGeom>
        <a:solidFill>
          <a:schemeClr val="accent4">
            <a:hueOff val="1100642"/>
            <a:satOff val="-12791"/>
            <a:lumOff val="192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smtClean="0">
              <a:solidFill>
                <a:schemeClr val="tx1"/>
              </a:solidFill>
            </a:rPr>
            <a:t>Visuals</a:t>
          </a:r>
          <a:r>
            <a:rPr lang="fr-FR" sz="1600" kern="1200" smtClean="0">
              <a:solidFill>
                <a:schemeClr val="tx1"/>
              </a:solidFill>
            </a:rPr>
            <a:t>: Flowchart of data from sensors to cloud analytics; icons for AI and machine learning</a:t>
          </a:r>
          <a:endParaRPr lang="fr-FR" sz="1600" kern="1200" dirty="0">
            <a:solidFill>
              <a:schemeClr val="tx1"/>
            </a:solidFill>
          </a:endParaRPr>
        </a:p>
      </dsp:txBody>
      <dsp:txXfrm>
        <a:off x="3951146" y="2167472"/>
        <a:ext cx="2394634" cy="14367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7150995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40055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gbea7d0702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2" name="Google Shape;932;gbea7d0702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6254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b1c2217c3f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" name="Google Shape;484;gb1c2217c3f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78513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3" name="Google Shape;1523;gbea7d07021_0_246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4" name="Google Shape;1524;gbea7d07021_0_246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478390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b1c2217c3f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" name="Google Shape;484;gb1c2217c3f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19201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gbea7d07021_0_245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0" name="Google Shape;960;gbea7d07021_0_245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1089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2" y="1249511"/>
            <a:ext cx="9143813" cy="3893695"/>
            <a:chOff x="12" y="1249511"/>
            <a:chExt cx="9143813" cy="3893695"/>
          </a:xfrm>
        </p:grpSpPr>
        <p:sp>
          <p:nvSpPr>
            <p:cNvPr id="10" name="Google Shape;10;p2"/>
            <p:cNvSpPr/>
            <p:nvPr/>
          </p:nvSpPr>
          <p:spPr>
            <a:xfrm>
              <a:off x="1478801" y="1918850"/>
              <a:ext cx="7664914" cy="3224311"/>
            </a:xfrm>
            <a:custGeom>
              <a:avLst/>
              <a:gdLst/>
              <a:ahLst/>
              <a:cxnLst/>
              <a:rect l="l" t="t" r="r" b="b"/>
              <a:pathLst>
                <a:path w="121564" h="55067" extrusionOk="0">
                  <a:moveTo>
                    <a:pt x="53638" y="33076"/>
                  </a:moveTo>
                  <a:cubicBezTo>
                    <a:pt x="79082" y="36052"/>
                    <a:pt x="76618" y="0"/>
                    <a:pt x="121564" y="21289"/>
                  </a:cubicBezTo>
                  <a:lnTo>
                    <a:pt x="121564" y="54864"/>
                  </a:lnTo>
                  <a:cubicBezTo>
                    <a:pt x="121564" y="54971"/>
                    <a:pt x="121468" y="55067"/>
                    <a:pt x="121349" y="55067"/>
                  </a:cubicBezTo>
                  <a:lnTo>
                    <a:pt x="120" y="55067"/>
                  </a:lnTo>
                  <a:cubicBezTo>
                    <a:pt x="1" y="55067"/>
                    <a:pt x="120" y="54971"/>
                    <a:pt x="120" y="54864"/>
                  </a:cubicBezTo>
                  <a:cubicBezTo>
                    <a:pt x="120" y="54864"/>
                    <a:pt x="120" y="26789"/>
                    <a:pt x="53638" y="3307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 flipH="1">
              <a:off x="12" y="3041749"/>
              <a:ext cx="9143813" cy="2101456"/>
            </a:xfrm>
            <a:custGeom>
              <a:avLst/>
              <a:gdLst/>
              <a:ahLst/>
              <a:cxnLst/>
              <a:rect l="l" t="t" r="r" b="b"/>
              <a:pathLst>
                <a:path w="195799" h="87107" extrusionOk="0">
                  <a:moveTo>
                    <a:pt x="0" y="42542"/>
                  </a:moveTo>
                  <a:cubicBezTo>
                    <a:pt x="0" y="42542"/>
                    <a:pt x="31016" y="53484"/>
                    <a:pt x="66342" y="45173"/>
                  </a:cubicBezTo>
                  <a:cubicBezTo>
                    <a:pt x="113872" y="34017"/>
                    <a:pt x="113324" y="1"/>
                    <a:pt x="195799" y="1"/>
                  </a:cubicBezTo>
                  <a:lnTo>
                    <a:pt x="195799" y="86714"/>
                  </a:lnTo>
                  <a:cubicBezTo>
                    <a:pt x="195799" y="86928"/>
                    <a:pt x="195620" y="87107"/>
                    <a:pt x="195406" y="87107"/>
                  </a:cubicBezTo>
                  <a:lnTo>
                    <a:pt x="393" y="87107"/>
                  </a:lnTo>
                  <a:cubicBezTo>
                    <a:pt x="179" y="87107"/>
                    <a:pt x="0" y="86928"/>
                    <a:pt x="0" y="8671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6596331" y="1670666"/>
              <a:ext cx="595820" cy="411094"/>
            </a:xfrm>
            <a:custGeom>
              <a:avLst/>
              <a:gdLst/>
              <a:ahLst/>
              <a:cxnLst/>
              <a:rect l="l" t="t" r="r" b="b"/>
              <a:pathLst>
                <a:path w="15253" h="10524" extrusionOk="0">
                  <a:moveTo>
                    <a:pt x="7012" y="1"/>
                  </a:moveTo>
                  <a:cubicBezTo>
                    <a:pt x="6601" y="1"/>
                    <a:pt x="6193" y="59"/>
                    <a:pt x="5799" y="181"/>
                  </a:cubicBezTo>
                  <a:cubicBezTo>
                    <a:pt x="4537" y="574"/>
                    <a:pt x="3477" y="1669"/>
                    <a:pt x="3287" y="2979"/>
                  </a:cubicBezTo>
                  <a:cubicBezTo>
                    <a:pt x="3200" y="2970"/>
                    <a:pt x="3112" y="2965"/>
                    <a:pt x="3025" y="2965"/>
                  </a:cubicBezTo>
                  <a:cubicBezTo>
                    <a:pt x="1898" y="2965"/>
                    <a:pt x="735" y="3729"/>
                    <a:pt x="381" y="4801"/>
                  </a:cubicBezTo>
                  <a:cubicBezTo>
                    <a:pt x="0" y="5956"/>
                    <a:pt x="560" y="7349"/>
                    <a:pt x="1643" y="7896"/>
                  </a:cubicBezTo>
                  <a:cubicBezTo>
                    <a:pt x="2244" y="8202"/>
                    <a:pt x="2930" y="8256"/>
                    <a:pt x="3608" y="8256"/>
                  </a:cubicBezTo>
                  <a:cubicBezTo>
                    <a:pt x="3695" y="8256"/>
                    <a:pt x="3783" y="8255"/>
                    <a:pt x="3870" y="8254"/>
                  </a:cubicBezTo>
                  <a:cubicBezTo>
                    <a:pt x="4239" y="9230"/>
                    <a:pt x="5239" y="9873"/>
                    <a:pt x="6227" y="10230"/>
                  </a:cubicBezTo>
                  <a:cubicBezTo>
                    <a:pt x="6525" y="10337"/>
                    <a:pt x="6835" y="10421"/>
                    <a:pt x="7156" y="10480"/>
                  </a:cubicBezTo>
                  <a:cubicBezTo>
                    <a:pt x="7353" y="10509"/>
                    <a:pt x="7551" y="10523"/>
                    <a:pt x="7746" y="10523"/>
                  </a:cubicBezTo>
                  <a:cubicBezTo>
                    <a:pt x="9085" y="10523"/>
                    <a:pt x="10352" y="9862"/>
                    <a:pt x="11121" y="8730"/>
                  </a:cubicBezTo>
                  <a:cubicBezTo>
                    <a:pt x="11516" y="8913"/>
                    <a:pt x="11945" y="9006"/>
                    <a:pt x="12373" y="9006"/>
                  </a:cubicBezTo>
                  <a:cubicBezTo>
                    <a:pt x="12835" y="9006"/>
                    <a:pt x="13296" y="8898"/>
                    <a:pt x="13716" y="8682"/>
                  </a:cubicBezTo>
                  <a:cubicBezTo>
                    <a:pt x="14526" y="8254"/>
                    <a:pt x="15074" y="7456"/>
                    <a:pt x="15169" y="6551"/>
                  </a:cubicBezTo>
                  <a:cubicBezTo>
                    <a:pt x="15252" y="5622"/>
                    <a:pt x="14824" y="4717"/>
                    <a:pt x="14062" y="4182"/>
                  </a:cubicBezTo>
                  <a:cubicBezTo>
                    <a:pt x="14490" y="3586"/>
                    <a:pt x="14526" y="2812"/>
                    <a:pt x="14181" y="2170"/>
                  </a:cubicBezTo>
                  <a:cubicBezTo>
                    <a:pt x="13812" y="1539"/>
                    <a:pt x="13169" y="1134"/>
                    <a:pt x="12442" y="1086"/>
                  </a:cubicBezTo>
                  <a:cubicBezTo>
                    <a:pt x="12397" y="1083"/>
                    <a:pt x="12351" y="1082"/>
                    <a:pt x="12306" y="1082"/>
                  </a:cubicBezTo>
                  <a:cubicBezTo>
                    <a:pt x="11635" y="1082"/>
                    <a:pt x="10957" y="1404"/>
                    <a:pt x="10478" y="1872"/>
                  </a:cubicBezTo>
                  <a:cubicBezTo>
                    <a:pt x="10418" y="1384"/>
                    <a:pt x="10014" y="1027"/>
                    <a:pt x="9597" y="765"/>
                  </a:cubicBezTo>
                  <a:cubicBezTo>
                    <a:pt x="8827" y="281"/>
                    <a:pt x="7916" y="1"/>
                    <a:pt x="70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5915187" y="2370568"/>
              <a:ext cx="681143" cy="469656"/>
            </a:xfrm>
            <a:custGeom>
              <a:avLst/>
              <a:gdLst/>
              <a:ahLst/>
              <a:cxnLst/>
              <a:rect l="l" t="t" r="r" b="b"/>
              <a:pathLst>
                <a:path w="19289" h="13300" extrusionOk="0">
                  <a:moveTo>
                    <a:pt x="8878" y="1"/>
                  </a:moveTo>
                  <a:cubicBezTo>
                    <a:pt x="8356" y="1"/>
                    <a:pt x="7835" y="75"/>
                    <a:pt x="7335" y="231"/>
                  </a:cubicBezTo>
                  <a:cubicBezTo>
                    <a:pt x="5739" y="720"/>
                    <a:pt x="4406" y="2113"/>
                    <a:pt x="4168" y="3768"/>
                  </a:cubicBezTo>
                  <a:cubicBezTo>
                    <a:pt x="4055" y="3755"/>
                    <a:pt x="3942" y="3749"/>
                    <a:pt x="3828" y="3749"/>
                  </a:cubicBezTo>
                  <a:cubicBezTo>
                    <a:pt x="2402" y="3749"/>
                    <a:pt x="930" y="4697"/>
                    <a:pt x="488" y="6054"/>
                  </a:cubicBezTo>
                  <a:cubicBezTo>
                    <a:pt x="0" y="7518"/>
                    <a:pt x="715" y="9280"/>
                    <a:pt x="2084" y="9983"/>
                  </a:cubicBezTo>
                  <a:cubicBezTo>
                    <a:pt x="2819" y="10350"/>
                    <a:pt x="3658" y="10429"/>
                    <a:pt x="4491" y="10429"/>
                  </a:cubicBezTo>
                  <a:cubicBezTo>
                    <a:pt x="4629" y="10429"/>
                    <a:pt x="4768" y="10427"/>
                    <a:pt x="4906" y="10423"/>
                  </a:cubicBezTo>
                  <a:cubicBezTo>
                    <a:pt x="5370" y="11673"/>
                    <a:pt x="6632" y="12483"/>
                    <a:pt x="7882" y="12923"/>
                  </a:cubicBezTo>
                  <a:cubicBezTo>
                    <a:pt x="8263" y="13054"/>
                    <a:pt x="8656" y="13162"/>
                    <a:pt x="9061" y="13245"/>
                  </a:cubicBezTo>
                  <a:cubicBezTo>
                    <a:pt x="9310" y="13281"/>
                    <a:pt x="9559" y="13299"/>
                    <a:pt x="9806" y="13299"/>
                  </a:cubicBezTo>
                  <a:cubicBezTo>
                    <a:pt x="11495" y="13299"/>
                    <a:pt x="13096" y="12465"/>
                    <a:pt x="14062" y="11042"/>
                  </a:cubicBezTo>
                  <a:cubicBezTo>
                    <a:pt x="14561" y="11269"/>
                    <a:pt x="15095" y="11382"/>
                    <a:pt x="15629" y="11382"/>
                  </a:cubicBezTo>
                  <a:cubicBezTo>
                    <a:pt x="16217" y="11382"/>
                    <a:pt x="16805" y="11245"/>
                    <a:pt x="17348" y="10971"/>
                  </a:cubicBezTo>
                  <a:cubicBezTo>
                    <a:pt x="18372" y="10435"/>
                    <a:pt x="19062" y="9423"/>
                    <a:pt x="19193" y="8268"/>
                  </a:cubicBezTo>
                  <a:cubicBezTo>
                    <a:pt x="19288" y="7137"/>
                    <a:pt x="18729" y="5911"/>
                    <a:pt x="17776" y="5280"/>
                  </a:cubicBezTo>
                  <a:cubicBezTo>
                    <a:pt x="18312" y="4530"/>
                    <a:pt x="18372" y="3541"/>
                    <a:pt x="17931" y="2732"/>
                  </a:cubicBezTo>
                  <a:cubicBezTo>
                    <a:pt x="17467" y="1946"/>
                    <a:pt x="16645" y="1434"/>
                    <a:pt x="15728" y="1363"/>
                  </a:cubicBezTo>
                  <a:cubicBezTo>
                    <a:pt x="15673" y="1359"/>
                    <a:pt x="15617" y="1357"/>
                    <a:pt x="15561" y="1357"/>
                  </a:cubicBezTo>
                  <a:cubicBezTo>
                    <a:pt x="14720" y="1357"/>
                    <a:pt x="13854" y="1770"/>
                    <a:pt x="13240" y="2351"/>
                  </a:cubicBezTo>
                  <a:cubicBezTo>
                    <a:pt x="13169" y="1744"/>
                    <a:pt x="12657" y="1291"/>
                    <a:pt x="12145" y="958"/>
                  </a:cubicBezTo>
                  <a:cubicBezTo>
                    <a:pt x="11172" y="353"/>
                    <a:pt x="10021" y="1"/>
                    <a:pt x="88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" name="Google Shape;14;p2"/>
            <p:cNvGrpSpPr/>
            <p:nvPr/>
          </p:nvGrpSpPr>
          <p:grpSpPr>
            <a:xfrm>
              <a:off x="4523344" y="2081757"/>
              <a:ext cx="1572411" cy="799638"/>
              <a:chOff x="5618500" y="645650"/>
              <a:chExt cx="1616875" cy="822250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6703150" y="804650"/>
                <a:ext cx="265525" cy="84675"/>
              </a:xfrm>
              <a:custGeom>
                <a:avLst/>
                <a:gdLst/>
                <a:ahLst/>
                <a:cxnLst/>
                <a:rect l="l" t="t" r="r" b="b"/>
                <a:pathLst>
                  <a:path w="10621" h="3387" extrusionOk="0">
                    <a:moveTo>
                      <a:pt x="9008" y="1"/>
                    </a:moveTo>
                    <a:cubicBezTo>
                      <a:pt x="8495" y="1"/>
                      <a:pt x="7988" y="143"/>
                      <a:pt x="7549" y="411"/>
                    </a:cubicBezTo>
                    <a:cubicBezTo>
                      <a:pt x="7061" y="721"/>
                      <a:pt x="6656" y="1125"/>
                      <a:pt x="6359" y="1614"/>
                    </a:cubicBezTo>
                    <a:cubicBezTo>
                      <a:pt x="6125" y="1988"/>
                      <a:pt x="5920" y="2376"/>
                      <a:pt x="5757" y="2785"/>
                    </a:cubicBezTo>
                    <a:lnTo>
                      <a:pt x="5757" y="2785"/>
                    </a:lnTo>
                    <a:cubicBezTo>
                      <a:pt x="5115" y="1997"/>
                      <a:pt x="4239" y="1428"/>
                      <a:pt x="3239" y="1173"/>
                    </a:cubicBezTo>
                    <a:cubicBezTo>
                      <a:pt x="2837" y="1066"/>
                      <a:pt x="2415" y="1012"/>
                      <a:pt x="1998" y="1012"/>
                    </a:cubicBezTo>
                    <a:cubicBezTo>
                      <a:pt x="1859" y="1012"/>
                      <a:pt x="1721" y="1018"/>
                      <a:pt x="1584" y="1030"/>
                    </a:cubicBezTo>
                    <a:cubicBezTo>
                      <a:pt x="1025" y="1078"/>
                      <a:pt x="489" y="1233"/>
                      <a:pt x="1" y="1494"/>
                    </a:cubicBezTo>
                    <a:cubicBezTo>
                      <a:pt x="524" y="1304"/>
                      <a:pt x="1075" y="1208"/>
                      <a:pt x="1627" y="1208"/>
                    </a:cubicBezTo>
                    <a:cubicBezTo>
                      <a:pt x="2144" y="1208"/>
                      <a:pt x="2661" y="1292"/>
                      <a:pt x="3156" y="1459"/>
                    </a:cubicBezTo>
                    <a:cubicBezTo>
                      <a:pt x="4180" y="1768"/>
                      <a:pt x="5061" y="2411"/>
                      <a:pt x="5656" y="3292"/>
                    </a:cubicBezTo>
                    <a:cubicBezTo>
                      <a:pt x="5680" y="3328"/>
                      <a:pt x="5716" y="3352"/>
                      <a:pt x="5751" y="3376"/>
                    </a:cubicBezTo>
                    <a:cubicBezTo>
                      <a:pt x="5773" y="3383"/>
                      <a:pt x="5794" y="3386"/>
                      <a:pt x="5815" y="3386"/>
                    </a:cubicBezTo>
                    <a:cubicBezTo>
                      <a:pt x="5899" y="3386"/>
                      <a:pt x="5973" y="3333"/>
                      <a:pt x="6001" y="3257"/>
                    </a:cubicBezTo>
                    <a:cubicBezTo>
                      <a:pt x="6359" y="2256"/>
                      <a:pt x="6859" y="1268"/>
                      <a:pt x="7716" y="661"/>
                    </a:cubicBezTo>
                    <a:cubicBezTo>
                      <a:pt x="8145" y="363"/>
                      <a:pt x="8645" y="197"/>
                      <a:pt x="9168" y="197"/>
                    </a:cubicBezTo>
                    <a:cubicBezTo>
                      <a:pt x="9197" y="195"/>
                      <a:pt x="9226" y="195"/>
                      <a:pt x="9255" y="195"/>
                    </a:cubicBezTo>
                    <a:cubicBezTo>
                      <a:pt x="9771" y="195"/>
                      <a:pt x="10260" y="395"/>
                      <a:pt x="10621" y="756"/>
                    </a:cubicBezTo>
                    <a:cubicBezTo>
                      <a:pt x="10300" y="292"/>
                      <a:pt x="9740" y="54"/>
                      <a:pt x="9180" y="6"/>
                    </a:cubicBezTo>
                    <a:cubicBezTo>
                      <a:pt x="9123" y="3"/>
                      <a:pt x="9065" y="1"/>
                      <a:pt x="900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6975800" y="645650"/>
                <a:ext cx="259575" cy="86450"/>
              </a:xfrm>
              <a:custGeom>
                <a:avLst/>
                <a:gdLst/>
                <a:ahLst/>
                <a:cxnLst/>
                <a:rect l="l" t="t" r="r" b="b"/>
                <a:pathLst>
                  <a:path w="10383" h="3458" extrusionOk="0">
                    <a:moveTo>
                      <a:pt x="9868" y="0"/>
                    </a:moveTo>
                    <a:cubicBezTo>
                      <a:pt x="9549" y="0"/>
                      <a:pt x="9232" y="51"/>
                      <a:pt x="8930" y="151"/>
                    </a:cubicBezTo>
                    <a:cubicBezTo>
                      <a:pt x="8466" y="318"/>
                      <a:pt x="8026" y="568"/>
                      <a:pt x="7645" y="889"/>
                    </a:cubicBezTo>
                    <a:cubicBezTo>
                      <a:pt x="6946" y="1459"/>
                      <a:pt x="6432" y="2193"/>
                      <a:pt x="5954" y="2925"/>
                    </a:cubicBezTo>
                    <a:lnTo>
                      <a:pt x="5954" y="2925"/>
                    </a:lnTo>
                    <a:cubicBezTo>
                      <a:pt x="5302" y="2040"/>
                      <a:pt x="4436" y="1353"/>
                      <a:pt x="3418" y="937"/>
                    </a:cubicBezTo>
                    <a:cubicBezTo>
                      <a:pt x="2882" y="711"/>
                      <a:pt x="2311" y="556"/>
                      <a:pt x="1727" y="485"/>
                    </a:cubicBezTo>
                    <a:cubicBezTo>
                      <a:pt x="1528" y="464"/>
                      <a:pt x="1326" y="453"/>
                      <a:pt x="1124" y="453"/>
                    </a:cubicBezTo>
                    <a:cubicBezTo>
                      <a:pt x="745" y="453"/>
                      <a:pt x="365" y="490"/>
                      <a:pt x="1" y="568"/>
                    </a:cubicBezTo>
                    <a:cubicBezTo>
                      <a:pt x="137" y="559"/>
                      <a:pt x="274" y="555"/>
                      <a:pt x="410" y="555"/>
                    </a:cubicBezTo>
                    <a:cubicBezTo>
                      <a:pt x="1406" y="555"/>
                      <a:pt x="2398" y="783"/>
                      <a:pt x="3299" y="1223"/>
                    </a:cubicBezTo>
                    <a:cubicBezTo>
                      <a:pt x="4311" y="1699"/>
                      <a:pt x="5168" y="2449"/>
                      <a:pt x="5799" y="3378"/>
                    </a:cubicBezTo>
                    <a:cubicBezTo>
                      <a:pt x="5811" y="3390"/>
                      <a:pt x="5835" y="3413"/>
                      <a:pt x="5859" y="3425"/>
                    </a:cubicBezTo>
                    <a:cubicBezTo>
                      <a:pt x="5889" y="3447"/>
                      <a:pt x="5925" y="3458"/>
                      <a:pt x="5960" y="3458"/>
                    </a:cubicBezTo>
                    <a:cubicBezTo>
                      <a:pt x="6021" y="3458"/>
                      <a:pt x="6083" y="3426"/>
                      <a:pt x="6121" y="3366"/>
                    </a:cubicBezTo>
                    <a:cubicBezTo>
                      <a:pt x="6633" y="2556"/>
                      <a:pt x="7145" y="1747"/>
                      <a:pt x="7823" y="1092"/>
                    </a:cubicBezTo>
                    <a:cubicBezTo>
                      <a:pt x="8168" y="770"/>
                      <a:pt x="8561" y="508"/>
                      <a:pt x="8990" y="318"/>
                    </a:cubicBezTo>
                    <a:cubicBezTo>
                      <a:pt x="9386" y="136"/>
                      <a:pt x="9811" y="40"/>
                      <a:pt x="10239" y="40"/>
                    </a:cubicBezTo>
                    <a:cubicBezTo>
                      <a:pt x="10287" y="40"/>
                      <a:pt x="10335" y="42"/>
                      <a:pt x="10383" y="44"/>
                    </a:cubicBezTo>
                    <a:cubicBezTo>
                      <a:pt x="10212" y="15"/>
                      <a:pt x="10040" y="0"/>
                      <a:pt x="986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5618500" y="1301875"/>
                <a:ext cx="349475" cy="166025"/>
              </a:xfrm>
              <a:custGeom>
                <a:avLst/>
                <a:gdLst/>
                <a:ahLst/>
                <a:cxnLst/>
                <a:rect l="l" t="t" r="r" b="b"/>
                <a:pathLst>
                  <a:path w="13979" h="6641" extrusionOk="0">
                    <a:moveTo>
                      <a:pt x="13978" y="1"/>
                    </a:moveTo>
                    <a:lnTo>
                      <a:pt x="13978" y="1"/>
                    </a:lnTo>
                    <a:cubicBezTo>
                      <a:pt x="13264" y="96"/>
                      <a:pt x="12597" y="370"/>
                      <a:pt x="12037" y="810"/>
                    </a:cubicBezTo>
                    <a:cubicBezTo>
                      <a:pt x="11466" y="1239"/>
                      <a:pt x="10990" y="1775"/>
                      <a:pt x="10609" y="2382"/>
                    </a:cubicBezTo>
                    <a:cubicBezTo>
                      <a:pt x="9916" y="3486"/>
                      <a:pt x="9538" y="4738"/>
                      <a:pt x="9215" y="5959"/>
                    </a:cubicBezTo>
                    <a:lnTo>
                      <a:pt x="9215" y="5959"/>
                    </a:lnTo>
                    <a:cubicBezTo>
                      <a:pt x="7933" y="5038"/>
                      <a:pt x="6420" y="4478"/>
                      <a:pt x="4846" y="4346"/>
                    </a:cubicBezTo>
                    <a:cubicBezTo>
                      <a:pt x="4610" y="4326"/>
                      <a:pt x="4373" y="4317"/>
                      <a:pt x="4137" y="4317"/>
                    </a:cubicBezTo>
                    <a:cubicBezTo>
                      <a:pt x="3529" y="4317"/>
                      <a:pt x="2926" y="4381"/>
                      <a:pt x="2334" y="4501"/>
                    </a:cubicBezTo>
                    <a:cubicBezTo>
                      <a:pt x="1512" y="4668"/>
                      <a:pt x="727" y="4965"/>
                      <a:pt x="0" y="5382"/>
                    </a:cubicBezTo>
                    <a:cubicBezTo>
                      <a:pt x="762" y="5061"/>
                      <a:pt x="1560" y="4858"/>
                      <a:pt x="2382" y="4751"/>
                    </a:cubicBezTo>
                    <a:cubicBezTo>
                      <a:pt x="2769" y="4705"/>
                      <a:pt x="3161" y="4681"/>
                      <a:pt x="3554" y="4681"/>
                    </a:cubicBezTo>
                    <a:cubicBezTo>
                      <a:pt x="3971" y="4681"/>
                      <a:pt x="4388" y="4708"/>
                      <a:pt x="4798" y="4763"/>
                    </a:cubicBezTo>
                    <a:cubicBezTo>
                      <a:pt x="6406" y="4965"/>
                      <a:pt x="7930" y="5597"/>
                      <a:pt x="9204" y="6585"/>
                    </a:cubicBezTo>
                    <a:cubicBezTo>
                      <a:pt x="9240" y="6609"/>
                      <a:pt x="9275" y="6620"/>
                      <a:pt x="9299" y="6632"/>
                    </a:cubicBezTo>
                    <a:cubicBezTo>
                      <a:pt x="9321" y="6638"/>
                      <a:pt x="9343" y="6641"/>
                      <a:pt x="9365" y="6641"/>
                    </a:cubicBezTo>
                    <a:cubicBezTo>
                      <a:pt x="9480" y="6641"/>
                      <a:pt x="9578" y="6562"/>
                      <a:pt x="9609" y="6442"/>
                    </a:cubicBezTo>
                    <a:cubicBezTo>
                      <a:pt x="9954" y="5108"/>
                      <a:pt x="10275" y="3763"/>
                      <a:pt x="10942" y="2572"/>
                    </a:cubicBezTo>
                    <a:cubicBezTo>
                      <a:pt x="11264" y="1989"/>
                      <a:pt x="11692" y="1441"/>
                      <a:pt x="12192" y="989"/>
                    </a:cubicBezTo>
                    <a:cubicBezTo>
                      <a:pt x="12692" y="524"/>
                      <a:pt x="13311" y="179"/>
                      <a:pt x="1397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6206525" y="860950"/>
                <a:ext cx="184275" cy="61725"/>
              </a:xfrm>
              <a:custGeom>
                <a:avLst/>
                <a:gdLst/>
                <a:ahLst/>
                <a:cxnLst/>
                <a:rect l="l" t="t" r="r" b="b"/>
                <a:pathLst>
                  <a:path w="7371" h="2469" extrusionOk="0">
                    <a:moveTo>
                      <a:pt x="745" y="1"/>
                    </a:moveTo>
                    <a:cubicBezTo>
                      <a:pt x="497" y="1"/>
                      <a:pt x="247" y="30"/>
                      <a:pt x="1" y="90"/>
                    </a:cubicBezTo>
                    <a:cubicBezTo>
                      <a:pt x="58" y="87"/>
                      <a:pt x="116" y="86"/>
                      <a:pt x="173" y="86"/>
                    </a:cubicBezTo>
                    <a:cubicBezTo>
                      <a:pt x="875" y="86"/>
                      <a:pt x="1561" y="288"/>
                      <a:pt x="2156" y="673"/>
                    </a:cubicBezTo>
                    <a:cubicBezTo>
                      <a:pt x="2775" y="1054"/>
                      <a:pt x="3239" y="1649"/>
                      <a:pt x="3489" y="2340"/>
                    </a:cubicBezTo>
                    <a:cubicBezTo>
                      <a:pt x="3501" y="2376"/>
                      <a:pt x="3525" y="2411"/>
                      <a:pt x="3561" y="2435"/>
                    </a:cubicBezTo>
                    <a:cubicBezTo>
                      <a:pt x="3597" y="2458"/>
                      <a:pt x="3636" y="2468"/>
                      <a:pt x="3674" y="2468"/>
                    </a:cubicBezTo>
                    <a:cubicBezTo>
                      <a:pt x="3738" y="2468"/>
                      <a:pt x="3798" y="2439"/>
                      <a:pt x="3835" y="2388"/>
                    </a:cubicBezTo>
                    <a:cubicBezTo>
                      <a:pt x="4251" y="1768"/>
                      <a:pt x="4752" y="1197"/>
                      <a:pt x="5430" y="935"/>
                    </a:cubicBezTo>
                    <a:cubicBezTo>
                      <a:pt x="5634" y="855"/>
                      <a:pt x="5851" y="815"/>
                      <a:pt x="6068" y="815"/>
                    </a:cubicBezTo>
                    <a:cubicBezTo>
                      <a:pt x="6206" y="815"/>
                      <a:pt x="6344" y="831"/>
                      <a:pt x="6478" y="864"/>
                    </a:cubicBezTo>
                    <a:cubicBezTo>
                      <a:pt x="6847" y="923"/>
                      <a:pt x="7169" y="1149"/>
                      <a:pt x="7371" y="1471"/>
                    </a:cubicBezTo>
                    <a:cubicBezTo>
                      <a:pt x="7216" y="1090"/>
                      <a:pt x="6907" y="804"/>
                      <a:pt x="6526" y="673"/>
                    </a:cubicBezTo>
                    <a:cubicBezTo>
                      <a:pt x="6315" y="603"/>
                      <a:pt x="6098" y="567"/>
                      <a:pt x="5881" y="567"/>
                    </a:cubicBezTo>
                    <a:cubicBezTo>
                      <a:pt x="5693" y="567"/>
                      <a:pt x="5505" y="594"/>
                      <a:pt x="5323" y="649"/>
                    </a:cubicBezTo>
                    <a:cubicBezTo>
                      <a:pt x="4930" y="768"/>
                      <a:pt x="4573" y="983"/>
                      <a:pt x="4275" y="1256"/>
                    </a:cubicBezTo>
                    <a:cubicBezTo>
                      <a:pt x="4073" y="1451"/>
                      <a:pt x="3882" y="1663"/>
                      <a:pt x="3712" y="1884"/>
                    </a:cubicBezTo>
                    <a:lnTo>
                      <a:pt x="3712" y="1884"/>
                    </a:lnTo>
                    <a:cubicBezTo>
                      <a:pt x="3412" y="1256"/>
                      <a:pt x="2921" y="737"/>
                      <a:pt x="2299" y="411"/>
                    </a:cubicBezTo>
                    <a:cubicBezTo>
                      <a:pt x="1825" y="141"/>
                      <a:pt x="1289" y="1"/>
                      <a:pt x="7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" name="Google Shape;19;p2"/>
            <p:cNvGrpSpPr/>
            <p:nvPr/>
          </p:nvGrpSpPr>
          <p:grpSpPr>
            <a:xfrm flipH="1">
              <a:off x="7531279" y="1249511"/>
              <a:ext cx="1143519" cy="799674"/>
              <a:chOff x="1330800" y="1140849"/>
              <a:chExt cx="1143519" cy="799674"/>
            </a:xfrm>
          </p:grpSpPr>
          <p:sp>
            <p:nvSpPr>
              <p:cNvPr id="20" name="Google Shape;20;p2"/>
              <p:cNvSpPr/>
              <p:nvPr/>
            </p:nvSpPr>
            <p:spPr>
              <a:xfrm>
                <a:off x="2186368" y="1312440"/>
                <a:ext cx="287951" cy="93651"/>
              </a:xfrm>
              <a:custGeom>
                <a:avLst/>
                <a:gdLst/>
                <a:ahLst/>
                <a:cxnLst/>
                <a:rect l="l" t="t" r="r" b="b"/>
                <a:pathLst>
                  <a:path w="10371" h="3373" extrusionOk="0">
                    <a:moveTo>
                      <a:pt x="954" y="0"/>
                    </a:moveTo>
                    <a:cubicBezTo>
                      <a:pt x="634" y="0"/>
                      <a:pt x="313" y="36"/>
                      <a:pt x="0" y="113"/>
                    </a:cubicBezTo>
                    <a:cubicBezTo>
                      <a:pt x="143" y="100"/>
                      <a:pt x="285" y="94"/>
                      <a:pt x="427" y="94"/>
                    </a:cubicBezTo>
                    <a:cubicBezTo>
                      <a:pt x="1345" y="94"/>
                      <a:pt x="2253" y="358"/>
                      <a:pt x="3036" y="863"/>
                    </a:cubicBezTo>
                    <a:cubicBezTo>
                      <a:pt x="3929" y="1411"/>
                      <a:pt x="4620" y="2244"/>
                      <a:pt x="4977" y="3244"/>
                    </a:cubicBezTo>
                    <a:cubicBezTo>
                      <a:pt x="4989" y="3280"/>
                      <a:pt x="5013" y="3316"/>
                      <a:pt x="5049" y="3339"/>
                    </a:cubicBezTo>
                    <a:cubicBezTo>
                      <a:pt x="5080" y="3362"/>
                      <a:pt x="5117" y="3372"/>
                      <a:pt x="5153" y="3372"/>
                    </a:cubicBezTo>
                    <a:cubicBezTo>
                      <a:pt x="5213" y="3372"/>
                      <a:pt x="5273" y="3344"/>
                      <a:pt x="5310" y="3292"/>
                    </a:cubicBezTo>
                    <a:cubicBezTo>
                      <a:pt x="5906" y="2423"/>
                      <a:pt x="6632" y="1601"/>
                      <a:pt x="7596" y="1232"/>
                    </a:cubicBezTo>
                    <a:cubicBezTo>
                      <a:pt x="7881" y="1121"/>
                      <a:pt x="8182" y="1066"/>
                      <a:pt x="8483" y="1066"/>
                    </a:cubicBezTo>
                    <a:cubicBezTo>
                      <a:pt x="8698" y="1066"/>
                      <a:pt x="8912" y="1094"/>
                      <a:pt x="9120" y="1149"/>
                    </a:cubicBezTo>
                    <a:cubicBezTo>
                      <a:pt x="9644" y="1256"/>
                      <a:pt x="10097" y="1577"/>
                      <a:pt x="10371" y="2042"/>
                    </a:cubicBezTo>
                    <a:cubicBezTo>
                      <a:pt x="10180" y="1530"/>
                      <a:pt x="9692" y="1149"/>
                      <a:pt x="9168" y="970"/>
                    </a:cubicBezTo>
                    <a:cubicBezTo>
                      <a:pt x="8886" y="876"/>
                      <a:pt x="8591" y="828"/>
                      <a:pt x="8295" y="828"/>
                    </a:cubicBezTo>
                    <a:cubicBezTo>
                      <a:pt x="8029" y="828"/>
                      <a:pt x="7761" y="867"/>
                      <a:pt x="7501" y="946"/>
                    </a:cubicBezTo>
                    <a:cubicBezTo>
                      <a:pt x="6965" y="1125"/>
                      <a:pt x="6477" y="1423"/>
                      <a:pt x="6061" y="1804"/>
                    </a:cubicBezTo>
                    <a:cubicBezTo>
                      <a:pt x="5750" y="2104"/>
                      <a:pt x="5462" y="2435"/>
                      <a:pt x="5203" y="2783"/>
                    </a:cubicBezTo>
                    <a:lnTo>
                      <a:pt x="5203" y="2783"/>
                    </a:lnTo>
                    <a:cubicBezTo>
                      <a:pt x="4791" y="1859"/>
                      <a:pt x="4087" y="1093"/>
                      <a:pt x="3191" y="613"/>
                    </a:cubicBezTo>
                    <a:cubicBezTo>
                      <a:pt x="2715" y="339"/>
                      <a:pt x="2179" y="149"/>
                      <a:pt x="1631" y="53"/>
                    </a:cubicBezTo>
                    <a:cubicBezTo>
                      <a:pt x="1409" y="19"/>
                      <a:pt x="1182" y="0"/>
                      <a:pt x="95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2053454" y="1140849"/>
                <a:ext cx="204656" cy="68552"/>
              </a:xfrm>
              <a:custGeom>
                <a:avLst/>
                <a:gdLst/>
                <a:ahLst/>
                <a:cxnLst/>
                <a:rect l="l" t="t" r="r" b="b"/>
                <a:pathLst>
                  <a:path w="7371" h="2469" extrusionOk="0">
                    <a:moveTo>
                      <a:pt x="745" y="1"/>
                    </a:moveTo>
                    <a:cubicBezTo>
                      <a:pt x="497" y="1"/>
                      <a:pt x="247" y="30"/>
                      <a:pt x="1" y="90"/>
                    </a:cubicBezTo>
                    <a:cubicBezTo>
                      <a:pt x="58" y="87"/>
                      <a:pt x="116" y="86"/>
                      <a:pt x="173" y="86"/>
                    </a:cubicBezTo>
                    <a:cubicBezTo>
                      <a:pt x="875" y="86"/>
                      <a:pt x="1561" y="288"/>
                      <a:pt x="2156" y="673"/>
                    </a:cubicBezTo>
                    <a:cubicBezTo>
                      <a:pt x="2775" y="1054"/>
                      <a:pt x="3239" y="1649"/>
                      <a:pt x="3489" y="2340"/>
                    </a:cubicBezTo>
                    <a:cubicBezTo>
                      <a:pt x="3501" y="2376"/>
                      <a:pt x="3525" y="2411"/>
                      <a:pt x="3561" y="2435"/>
                    </a:cubicBezTo>
                    <a:cubicBezTo>
                      <a:pt x="3597" y="2458"/>
                      <a:pt x="3636" y="2468"/>
                      <a:pt x="3674" y="2468"/>
                    </a:cubicBezTo>
                    <a:cubicBezTo>
                      <a:pt x="3738" y="2468"/>
                      <a:pt x="3798" y="2439"/>
                      <a:pt x="3835" y="2388"/>
                    </a:cubicBezTo>
                    <a:cubicBezTo>
                      <a:pt x="4251" y="1768"/>
                      <a:pt x="4752" y="1197"/>
                      <a:pt x="5430" y="935"/>
                    </a:cubicBezTo>
                    <a:cubicBezTo>
                      <a:pt x="5634" y="855"/>
                      <a:pt x="5851" y="815"/>
                      <a:pt x="6068" y="815"/>
                    </a:cubicBezTo>
                    <a:cubicBezTo>
                      <a:pt x="6206" y="815"/>
                      <a:pt x="6344" y="831"/>
                      <a:pt x="6478" y="864"/>
                    </a:cubicBezTo>
                    <a:cubicBezTo>
                      <a:pt x="6847" y="923"/>
                      <a:pt x="7169" y="1149"/>
                      <a:pt x="7371" y="1471"/>
                    </a:cubicBezTo>
                    <a:cubicBezTo>
                      <a:pt x="7216" y="1090"/>
                      <a:pt x="6907" y="804"/>
                      <a:pt x="6526" y="673"/>
                    </a:cubicBezTo>
                    <a:cubicBezTo>
                      <a:pt x="6315" y="603"/>
                      <a:pt x="6098" y="567"/>
                      <a:pt x="5881" y="567"/>
                    </a:cubicBezTo>
                    <a:cubicBezTo>
                      <a:pt x="5693" y="567"/>
                      <a:pt x="5505" y="594"/>
                      <a:pt x="5323" y="649"/>
                    </a:cubicBezTo>
                    <a:cubicBezTo>
                      <a:pt x="4930" y="768"/>
                      <a:pt x="4573" y="983"/>
                      <a:pt x="4275" y="1256"/>
                    </a:cubicBezTo>
                    <a:cubicBezTo>
                      <a:pt x="4073" y="1451"/>
                      <a:pt x="3882" y="1663"/>
                      <a:pt x="3712" y="1884"/>
                    </a:cubicBezTo>
                    <a:lnTo>
                      <a:pt x="3712" y="1884"/>
                    </a:lnTo>
                    <a:cubicBezTo>
                      <a:pt x="3412" y="1256"/>
                      <a:pt x="2921" y="737"/>
                      <a:pt x="2299" y="411"/>
                    </a:cubicBezTo>
                    <a:cubicBezTo>
                      <a:pt x="1825" y="141"/>
                      <a:pt x="1289" y="1"/>
                      <a:pt x="7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1901410" y="1508632"/>
                <a:ext cx="280010" cy="118445"/>
              </a:xfrm>
              <a:custGeom>
                <a:avLst/>
                <a:gdLst/>
                <a:ahLst/>
                <a:cxnLst/>
                <a:rect l="l" t="t" r="r" b="b"/>
                <a:pathLst>
                  <a:path w="10085" h="4266" extrusionOk="0">
                    <a:moveTo>
                      <a:pt x="0" y="0"/>
                    </a:moveTo>
                    <a:cubicBezTo>
                      <a:pt x="1107" y="214"/>
                      <a:pt x="2143" y="714"/>
                      <a:pt x="3000" y="1465"/>
                    </a:cubicBezTo>
                    <a:cubicBezTo>
                      <a:pt x="3846" y="2167"/>
                      <a:pt x="4489" y="3096"/>
                      <a:pt x="4870" y="4143"/>
                    </a:cubicBezTo>
                    <a:cubicBezTo>
                      <a:pt x="4892" y="4219"/>
                      <a:pt x="4967" y="4266"/>
                      <a:pt x="5047" y="4266"/>
                    </a:cubicBezTo>
                    <a:cubicBezTo>
                      <a:pt x="5093" y="4266"/>
                      <a:pt x="5140" y="4250"/>
                      <a:pt x="5179" y="4215"/>
                    </a:cubicBezTo>
                    <a:cubicBezTo>
                      <a:pt x="5870" y="3560"/>
                      <a:pt x="6560" y="2905"/>
                      <a:pt x="7382" y="2465"/>
                    </a:cubicBezTo>
                    <a:cubicBezTo>
                      <a:pt x="7787" y="2238"/>
                      <a:pt x="8227" y="2084"/>
                      <a:pt x="8692" y="2000"/>
                    </a:cubicBezTo>
                    <a:cubicBezTo>
                      <a:pt x="8857" y="1971"/>
                      <a:pt x="9024" y="1956"/>
                      <a:pt x="9191" y="1956"/>
                    </a:cubicBezTo>
                    <a:cubicBezTo>
                      <a:pt x="9492" y="1956"/>
                      <a:pt x="9793" y="2004"/>
                      <a:pt x="10085" y="2096"/>
                    </a:cubicBezTo>
                    <a:cubicBezTo>
                      <a:pt x="9719" y="1917"/>
                      <a:pt x="9320" y="1822"/>
                      <a:pt x="8915" y="1822"/>
                    </a:cubicBezTo>
                    <a:cubicBezTo>
                      <a:pt x="8833" y="1822"/>
                      <a:pt x="8750" y="1826"/>
                      <a:pt x="8668" y="1834"/>
                    </a:cubicBezTo>
                    <a:cubicBezTo>
                      <a:pt x="8180" y="1869"/>
                      <a:pt x="7703" y="2000"/>
                      <a:pt x="7251" y="2215"/>
                    </a:cubicBezTo>
                    <a:cubicBezTo>
                      <a:pt x="6446" y="2580"/>
                      <a:pt x="5767" y="3157"/>
                      <a:pt x="5126" y="3739"/>
                    </a:cubicBezTo>
                    <a:lnTo>
                      <a:pt x="5126" y="3739"/>
                    </a:lnTo>
                    <a:cubicBezTo>
                      <a:pt x="4728" y="2734"/>
                      <a:pt x="4066" y="1858"/>
                      <a:pt x="3203" y="1203"/>
                    </a:cubicBezTo>
                    <a:cubicBezTo>
                      <a:pt x="2739" y="845"/>
                      <a:pt x="2227" y="560"/>
                      <a:pt x="1679" y="345"/>
                    </a:cubicBezTo>
                    <a:cubicBezTo>
                      <a:pt x="1143" y="143"/>
                      <a:pt x="583" y="24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1330800" y="1812248"/>
                <a:ext cx="401676" cy="128274"/>
              </a:xfrm>
              <a:custGeom>
                <a:avLst/>
                <a:gdLst/>
                <a:ahLst/>
                <a:cxnLst/>
                <a:rect l="l" t="t" r="r" b="b"/>
                <a:pathLst>
                  <a:path w="14467" h="4620" extrusionOk="0">
                    <a:moveTo>
                      <a:pt x="13626" y="0"/>
                    </a:moveTo>
                    <a:cubicBezTo>
                      <a:pt x="13232" y="0"/>
                      <a:pt x="12837" y="60"/>
                      <a:pt x="12455" y="185"/>
                    </a:cubicBezTo>
                    <a:cubicBezTo>
                      <a:pt x="11788" y="388"/>
                      <a:pt x="11169" y="709"/>
                      <a:pt x="10621" y="1138"/>
                    </a:cubicBezTo>
                    <a:cubicBezTo>
                      <a:pt x="9630" y="1903"/>
                      <a:pt x="8872" y="2903"/>
                      <a:pt x="8172" y="3907"/>
                    </a:cubicBezTo>
                    <a:lnTo>
                      <a:pt x="8172" y="3907"/>
                    </a:lnTo>
                    <a:cubicBezTo>
                      <a:pt x="7315" y="2644"/>
                      <a:pt x="6134" y="1644"/>
                      <a:pt x="4751" y="1007"/>
                    </a:cubicBezTo>
                    <a:cubicBezTo>
                      <a:pt x="4001" y="662"/>
                      <a:pt x="3216" y="424"/>
                      <a:pt x="2418" y="305"/>
                    </a:cubicBezTo>
                    <a:cubicBezTo>
                      <a:pt x="2031" y="248"/>
                      <a:pt x="1645" y="218"/>
                      <a:pt x="1260" y="218"/>
                    </a:cubicBezTo>
                    <a:cubicBezTo>
                      <a:pt x="838" y="218"/>
                      <a:pt x="418" y="254"/>
                      <a:pt x="1" y="328"/>
                    </a:cubicBezTo>
                    <a:cubicBezTo>
                      <a:pt x="121" y="323"/>
                      <a:pt x="242" y="320"/>
                      <a:pt x="362" y="320"/>
                    </a:cubicBezTo>
                    <a:cubicBezTo>
                      <a:pt x="1036" y="320"/>
                      <a:pt x="1701" y="405"/>
                      <a:pt x="2358" y="566"/>
                    </a:cubicBezTo>
                    <a:cubicBezTo>
                      <a:pt x="3132" y="745"/>
                      <a:pt x="3870" y="1019"/>
                      <a:pt x="4561" y="1388"/>
                    </a:cubicBezTo>
                    <a:cubicBezTo>
                      <a:pt x="5942" y="2102"/>
                      <a:pt x="7121" y="3174"/>
                      <a:pt x="7954" y="4496"/>
                    </a:cubicBezTo>
                    <a:cubicBezTo>
                      <a:pt x="7966" y="4531"/>
                      <a:pt x="7990" y="4555"/>
                      <a:pt x="8026" y="4579"/>
                    </a:cubicBezTo>
                    <a:cubicBezTo>
                      <a:pt x="8066" y="4606"/>
                      <a:pt x="8114" y="4619"/>
                      <a:pt x="8163" y="4619"/>
                    </a:cubicBezTo>
                    <a:cubicBezTo>
                      <a:pt x="8244" y="4619"/>
                      <a:pt x="8326" y="4582"/>
                      <a:pt x="8371" y="4507"/>
                    </a:cubicBezTo>
                    <a:cubicBezTo>
                      <a:pt x="9133" y="3400"/>
                      <a:pt x="9871" y="2293"/>
                      <a:pt x="10859" y="1436"/>
                    </a:cubicBezTo>
                    <a:cubicBezTo>
                      <a:pt x="11359" y="995"/>
                      <a:pt x="11919" y="650"/>
                      <a:pt x="12526" y="400"/>
                    </a:cubicBezTo>
                    <a:cubicBezTo>
                      <a:pt x="13050" y="188"/>
                      <a:pt x="13607" y="79"/>
                      <a:pt x="14162" y="79"/>
                    </a:cubicBezTo>
                    <a:cubicBezTo>
                      <a:pt x="14264" y="79"/>
                      <a:pt x="14366" y="83"/>
                      <a:pt x="14467" y="90"/>
                    </a:cubicBezTo>
                    <a:cubicBezTo>
                      <a:pt x="14189" y="31"/>
                      <a:pt x="13908" y="0"/>
                      <a:pt x="136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4" name="Google Shape;24;p2"/>
          <p:cNvSpPr txBox="1">
            <a:spLocks noGrp="1"/>
          </p:cNvSpPr>
          <p:nvPr>
            <p:ph type="ctrTitle"/>
          </p:nvPr>
        </p:nvSpPr>
        <p:spPr>
          <a:xfrm>
            <a:off x="851950" y="740750"/>
            <a:ext cx="7169100" cy="186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None/>
              <a:defRPr sz="6300" b="1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None/>
              <a:defRPr sz="5200">
                <a:solidFill>
                  <a:schemeClr val="accent4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None/>
              <a:defRPr sz="5200">
                <a:solidFill>
                  <a:schemeClr val="accent4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None/>
              <a:defRPr sz="5200">
                <a:solidFill>
                  <a:schemeClr val="accent4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None/>
              <a:defRPr sz="5200">
                <a:solidFill>
                  <a:schemeClr val="accent4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None/>
              <a:defRPr sz="5200">
                <a:solidFill>
                  <a:schemeClr val="accent4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None/>
              <a:defRPr sz="5200">
                <a:solidFill>
                  <a:schemeClr val="accent4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None/>
              <a:defRPr sz="5200">
                <a:solidFill>
                  <a:schemeClr val="accent4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None/>
              <a:defRPr sz="52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2"/>
          <p:cNvSpPr txBox="1">
            <a:spLocks noGrp="1"/>
          </p:cNvSpPr>
          <p:nvPr>
            <p:ph type="subTitle" idx="1"/>
          </p:nvPr>
        </p:nvSpPr>
        <p:spPr>
          <a:xfrm>
            <a:off x="845180" y="2443825"/>
            <a:ext cx="3858300" cy="5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9"/>
          <p:cNvGrpSpPr/>
          <p:nvPr/>
        </p:nvGrpSpPr>
        <p:grpSpPr>
          <a:xfrm>
            <a:off x="0" y="199922"/>
            <a:ext cx="9627400" cy="4943593"/>
            <a:chOff x="0" y="199922"/>
            <a:chExt cx="9627400" cy="4943593"/>
          </a:xfrm>
        </p:grpSpPr>
        <p:grpSp>
          <p:nvGrpSpPr>
            <p:cNvPr id="96" name="Google Shape;96;p9"/>
            <p:cNvGrpSpPr/>
            <p:nvPr/>
          </p:nvGrpSpPr>
          <p:grpSpPr>
            <a:xfrm>
              <a:off x="6186650" y="199922"/>
              <a:ext cx="3243130" cy="1619328"/>
              <a:chOff x="6186650" y="199922"/>
              <a:chExt cx="3243130" cy="1619328"/>
            </a:xfrm>
          </p:grpSpPr>
          <p:sp>
            <p:nvSpPr>
              <p:cNvPr id="97" name="Google Shape;97;p9"/>
              <p:cNvSpPr/>
              <p:nvPr/>
            </p:nvSpPr>
            <p:spPr>
              <a:xfrm>
                <a:off x="7960459" y="199922"/>
                <a:ext cx="1469321" cy="1013777"/>
              </a:xfrm>
              <a:custGeom>
                <a:avLst/>
                <a:gdLst/>
                <a:ahLst/>
                <a:cxnLst/>
                <a:rect l="l" t="t" r="r" b="b"/>
                <a:pathLst>
                  <a:path w="15253" h="10524" extrusionOk="0">
                    <a:moveTo>
                      <a:pt x="7012" y="1"/>
                    </a:moveTo>
                    <a:cubicBezTo>
                      <a:pt x="6601" y="1"/>
                      <a:pt x="6193" y="59"/>
                      <a:pt x="5799" y="181"/>
                    </a:cubicBezTo>
                    <a:cubicBezTo>
                      <a:pt x="4537" y="574"/>
                      <a:pt x="3477" y="1669"/>
                      <a:pt x="3287" y="2979"/>
                    </a:cubicBezTo>
                    <a:cubicBezTo>
                      <a:pt x="3200" y="2970"/>
                      <a:pt x="3112" y="2965"/>
                      <a:pt x="3025" y="2965"/>
                    </a:cubicBezTo>
                    <a:cubicBezTo>
                      <a:pt x="1898" y="2965"/>
                      <a:pt x="735" y="3729"/>
                      <a:pt x="381" y="4801"/>
                    </a:cubicBezTo>
                    <a:cubicBezTo>
                      <a:pt x="0" y="5956"/>
                      <a:pt x="560" y="7349"/>
                      <a:pt x="1643" y="7896"/>
                    </a:cubicBezTo>
                    <a:cubicBezTo>
                      <a:pt x="2244" y="8202"/>
                      <a:pt x="2930" y="8256"/>
                      <a:pt x="3608" y="8256"/>
                    </a:cubicBezTo>
                    <a:cubicBezTo>
                      <a:pt x="3695" y="8256"/>
                      <a:pt x="3783" y="8255"/>
                      <a:pt x="3870" y="8254"/>
                    </a:cubicBezTo>
                    <a:cubicBezTo>
                      <a:pt x="4239" y="9230"/>
                      <a:pt x="5239" y="9873"/>
                      <a:pt x="6227" y="10230"/>
                    </a:cubicBezTo>
                    <a:cubicBezTo>
                      <a:pt x="6525" y="10337"/>
                      <a:pt x="6835" y="10421"/>
                      <a:pt x="7156" y="10480"/>
                    </a:cubicBezTo>
                    <a:cubicBezTo>
                      <a:pt x="7353" y="10509"/>
                      <a:pt x="7551" y="10523"/>
                      <a:pt x="7746" y="10523"/>
                    </a:cubicBezTo>
                    <a:cubicBezTo>
                      <a:pt x="9085" y="10523"/>
                      <a:pt x="10352" y="9862"/>
                      <a:pt x="11121" y="8730"/>
                    </a:cubicBezTo>
                    <a:cubicBezTo>
                      <a:pt x="11516" y="8913"/>
                      <a:pt x="11945" y="9006"/>
                      <a:pt x="12373" y="9006"/>
                    </a:cubicBezTo>
                    <a:cubicBezTo>
                      <a:pt x="12835" y="9006"/>
                      <a:pt x="13296" y="8898"/>
                      <a:pt x="13716" y="8682"/>
                    </a:cubicBezTo>
                    <a:cubicBezTo>
                      <a:pt x="14526" y="8254"/>
                      <a:pt x="15074" y="7456"/>
                      <a:pt x="15169" y="6551"/>
                    </a:cubicBezTo>
                    <a:cubicBezTo>
                      <a:pt x="15252" y="5622"/>
                      <a:pt x="14824" y="4717"/>
                      <a:pt x="14062" y="4182"/>
                    </a:cubicBezTo>
                    <a:cubicBezTo>
                      <a:pt x="14490" y="3586"/>
                      <a:pt x="14526" y="2812"/>
                      <a:pt x="14181" y="2170"/>
                    </a:cubicBezTo>
                    <a:cubicBezTo>
                      <a:pt x="13812" y="1539"/>
                      <a:pt x="13169" y="1134"/>
                      <a:pt x="12442" y="1086"/>
                    </a:cubicBezTo>
                    <a:cubicBezTo>
                      <a:pt x="12397" y="1083"/>
                      <a:pt x="12351" y="1082"/>
                      <a:pt x="12306" y="1082"/>
                    </a:cubicBezTo>
                    <a:cubicBezTo>
                      <a:pt x="11635" y="1082"/>
                      <a:pt x="10957" y="1404"/>
                      <a:pt x="10478" y="1872"/>
                    </a:cubicBezTo>
                    <a:cubicBezTo>
                      <a:pt x="10418" y="1384"/>
                      <a:pt x="10014" y="1027"/>
                      <a:pt x="9597" y="765"/>
                    </a:cubicBezTo>
                    <a:cubicBezTo>
                      <a:pt x="8827" y="281"/>
                      <a:pt x="7916" y="1"/>
                      <a:pt x="701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98" name="Google Shape;98;p9"/>
              <p:cNvGrpSpPr/>
              <p:nvPr/>
            </p:nvGrpSpPr>
            <p:grpSpPr>
              <a:xfrm>
                <a:off x="6186650" y="997000"/>
                <a:ext cx="1616875" cy="822250"/>
                <a:chOff x="6186650" y="997000"/>
                <a:chExt cx="1616875" cy="822250"/>
              </a:xfrm>
            </p:grpSpPr>
            <p:sp>
              <p:nvSpPr>
                <p:cNvPr id="99" name="Google Shape;99;p9"/>
                <p:cNvSpPr/>
                <p:nvPr/>
              </p:nvSpPr>
              <p:spPr>
                <a:xfrm>
                  <a:off x="7271300" y="1156000"/>
                  <a:ext cx="265525" cy="84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21" h="3387" extrusionOk="0">
                      <a:moveTo>
                        <a:pt x="9008" y="1"/>
                      </a:moveTo>
                      <a:cubicBezTo>
                        <a:pt x="8495" y="1"/>
                        <a:pt x="7988" y="143"/>
                        <a:pt x="7549" y="411"/>
                      </a:cubicBezTo>
                      <a:cubicBezTo>
                        <a:pt x="7061" y="721"/>
                        <a:pt x="6656" y="1125"/>
                        <a:pt x="6359" y="1614"/>
                      </a:cubicBezTo>
                      <a:cubicBezTo>
                        <a:pt x="6125" y="1988"/>
                        <a:pt x="5920" y="2376"/>
                        <a:pt x="5757" y="2785"/>
                      </a:cubicBezTo>
                      <a:lnTo>
                        <a:pt x="5757" y="2785"/>
                      </a:lnTo>
                      <a:cubicBezTo>
                        <a:pt x="5115" y="1997"/>
                        <a:pt x="4239" y="1428"/>
                        <a:pt x="3239" y="1173"/>
                      </a:cubicBezTo>
                      <a:cubicBezTo>
                        <a:pt x="2837" y="1066"/>
                        <a:pt x="2415" y="1012"/>
                        <a:pt x="1998" y="1012"/>
                      </a:cubicBezTo>
                      <a:cubicBezTo>
                        <a:pt x="1859" y="1012"/>
                        <a:pt x="1721" y="1018"/>
                        <a:pt x="1584" y="1030"/>
                      </a:cubicBezTo>
                      <a:cubicBezTo>
                        <a:pt x="1025" y="1078"/>
                        <a:pt x="489" y="1233"/>
                        <a:pt x="1" y="1494"/>
                      </a:cubicBezTo>
                      <a:cubicBezTo>
                        <a:pt x="524" y="1304"/>
                        <a:pt x="1075" y="1208"/>
                        <a:pt x="1627" y="1208"/>
                      </a:cubicBezTo>
                      <a:cubicBezTo>
                        <a:pt x="2144" y="1208"/>
                        <a:pt x="2661" y="1292"/>
                        <a:pt x="3156" y="1459"/>
                      </a:cubicBezTo>
                      <a:cubicBezTo>
                        <a:pt x="4180" y="1768"/>
                        <a:pt x="5061" y="2411"/>
                        <a:pt x="5656" y="3292"/>
                      </a:cubicBezTo>
                      <a:cubicBezTo>
                        <a:pt x="5680" y="3328"/>
                        <a:pt x="5716" y="3352"/>
                        <a:pt x="5751" y="3376"/>
                      </a:cubicBezTo>
                      <a:cubicBezTo>
                        <a:pt x="5773" y="3383"/>
                        <a:pt x="5794" y="3386"/>
                        <a:pt x="5815" y="3386"/>
                      </a:cubicBezTo>
                      <a:cubicBezTo>
                        <a:pt x="5899" y="3386"/>
                        <a:pt x="5973" y="3333"/>
                        <a:pt x="6001" y="3257"/>
                      </a:cubicBezTo>
                      <a:cubicBezTo>
                        <a:pt x="6359" y="2256"/>
                        <a:pt x="6859" y="1268"/>
                        <a:pt x="7716" y="661"/>
                      </a:cubicBezTo>
                      <a:cubicBezTo>
                        <a:pt x="8145" y="363"/>
                        <a:pt x="8645" y="197"/>
                        <a:pt x="9168" y="197"/>
                      </a:cubicBezTo>
                      <a:cubicBezTo>
                        <a:pt x="9197" y="195"/>
                        <a:pt x="9226" y="195"/>
                        <a:pt x="9255" y="195"/>
                      </a:cubicBezTo>
                      <a:cubicBezTo>
                        <a:pt x="9771" y="195"/>
                        <a:pt x="10260" y="395"/>
                        <a:pt x="10621" y="756"/>
                      </a:cubicBezTo>
                      <a:cubicBezTo>
                        <a:pt x="10300" y="292"/>
                        <a:pt x="9740" y="54"/>
                        <a:pt x="9180" y="6"/>
                      </a:cubicBezTo>
                      <a:cubicBezTo>
                        <a:pt x="9123" y="3"/>
                        <a:pt x="9065" y="1"/>
                        <a:pt x="900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" name="Google Shape;100;p9"/>
                <p:cNvSpPr/>
                <p:nvPr/>
              </p:nvSpPr>
              <p:spPr>
                <a:xfrm>
                  <a:off x="7543950" y="997000"/>
                  <a:ext cx="259575" cy="8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83" h="3458" extrusionOk="0">
                      <a:moveTo>
                        <a:pt x="9868" y="0"/>
                      </a:moveTo>
                      <a:cubicBezTo>
                        <a:pt x="9549" y="0"/>
                        <a:pt x="9232" y="51"/>
                        <a:pt x="8930" y="151"/>
                      </a:cubicBezTo>
                      <a:cubicBezTo>
                        <a:pt x="8466" y="318"/>
                        <a:pt x="8026" y="568"/>
                        <a:pt x="7645" y="889"/>
                      </a:cubicBezTo>
                      <a:cubicBezTo>
                        <a:pt x="6946" y="1459"/>
                        <a:pt x="6432" y="2193"/>
                        <a:pt x="5954" y="2925"/>
                      </a:cubicBezTo>
                      <a:lnTo>
                        <a:pt x="5954" y="2925"/>
                      </a:lnTo>
                      <a:cubicBezTo>
                        <a:pt x="5302" y="2040"/>
                        <a:pt x="4436" y="1353"/>
                        <a:pt x="3418" y="937"/>
                      </a:cubicBezTo>
                      <a:cubicBezTo>
                        <a:pt x="2882" y="711"/>
                        <a:pt x="2311" y="556"/>
                        <a:pt x="1727" y="485"/>
                      </a:cubicBezTo>
                      <a:cubicBezTo>
                        <a:pt x="1528" y="464"/>
                        <a:pt x="1326" y="453"/>
                        <a:pt x="1124" y="453"/>
                      </a:cubicBezTo>
                      <a:cubicBezTo>
                        <a:pt x="745" y="453"/>
                        <a:pt x="365" y="490"/>
                        <a:pt x="1" y="568"/>
                      </a:cubicBezTo>
                      <a:cubicBezTo>
                        <a:pt x="137" y="559"/>
                        <a:pt x="274" y="555"/>
                        <a:pt x="410" y="555"/>
                      </a:cubicBezTo>
                      <a:cubicBezTo>
                        <a:pt x="1406" y="555"/>
                        <a:pt x="2398" y="783"/>
                        <a:pt x="3299" y="1223"/>
                      </a:cubicBezTo>
                      <a:cubicBezTo>
                        <a:pt x="4311" y="1699"/>
                        <a:pt x="5168" y="2449"/>
                        <a:pt x="5799" y="3378"/>
                      </a:cubicBezTo>
                      <a:cubicBezTo>
                        <a:pt x="5811" y="3390"/>
                        <a:pt x="5835" y="3413"/>
                        <a:pt x="5859" y="3425"/>
                      </a:cubicBezTo>
                      <a:cubicBezTo>
                        <a:pt x="5889" y="3447"/>
                        <a:pt x="5925" y="3458"/>
                        <a:pt x="5960" y="3458"/>
                      </a:cubicBezTo>
                      <a:cubicBezTo>
                        <a:pt x="6021" y="3458"/>
                        <a:pt x="6083" y="3426"/>
                        <a:pt x="6121" y="3366"/>
                      </a:cubicBezTo>
                      <a:cubicBezTo>
                        <a:pt x="6633" y="2556"/>
                        <a:pt x="7145" y="1747"/>
                        <a:pt x="7823" y="1092"/>
                      </a:cubicBezTo>
                      <a:cubicBezTo>
                        <a:pt x="8168" y="770"/>
                        <a:pt x="8561" y="508"/>
                        <a:pt x="8990" y="318"/>
                      </a:cubicBezTo>
                      <a:cubicBezTo>
                        <a:pt x="9386" y="136"/>
                        <a:pt x="9811" y="40"/>
                        <a:pt x="10239" y="40"/>
                      </a:cubicBezTo>
                      <a:cubicBezTo>
                        <a:pt x="10287" y="40"/>
                        <a:pt x="10335" y="42"/>
                        <a:pt x="10383" y="44"/>
                      </a:cubicBezTo>
                      <a:cubicBezTo>
                        <a:pt x="10212" y="15"/>
                        <a:pt x="10040" y="0"/>
                        <a:pt x="986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" name="Google Shape;101;p9"/>
                <p:cNvSpPr/>
                <p:nvPr/>
              </p:nvSpPr>
              <p:spPr>
                <a:xfrm>
                  <a:off x="6186650" y="1653225"/>
                  <a:ext cx="349475" cy="16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79" h="6641" extrusionOk="0">
                      <a:moveTo>
                        <a:pt x="13978" y="1"/>
                      </a:moveTo>
                      <a:lnTo>
                        <a:pt x="13978" y="1"/>
                      </a:lnTo>
                      <a:cubicBezTo>
                        <a:pt x="13264" y="96"/>
                        <a:pt x="12597" y="370"/>
                        <a:pt x="12037" y="810"/>
                      </a:cubicBezTo>
                      <a:cubicBezTo>
                        <a:pt x="11466" y="1239"/>
                        <a:pt x="10990" y="1775"/>
                        <a:pt x="10609" y="2382"/>
                      </a:cubicBezTo>
                      <a:cubicBezTo>
                        <a:pt x="9916" y="3486"/>
                        <a:pt x="9538" y="4738"/>
                        <a:pt x="9215" y="5959"/>
                      </a:cubicBezTo>
                      <a:lnTo>
                        <a:pt x="9215" y="5959"/>
                      </a:lnTo>
                      <a:cubicBezTo>
                        <a:pt x="7933" y="5038"/>
                        <a:pt x="6420" y="4478"/>
                        <a:pt x="4846" y="4346"/>
                      </a:cubicBezTo>
                      <a:cubicBezTo>
                        <a:pt x="4610" y="4326"/>
                        <a:pt x="4373" y="4317"/>
                        <a:pt x="4137" y="4317"/>
                      </a:cubicBezTo>
                      <a:cubicBezTo>
                        <a:pt x="3529" y="4317"/>
                        <a:pt x="2926" y="4381"/>
                        <a:pt x="2334" y="4501"/>
                      </a:cubicBezTo>
                      <a:cubicBezTo>
                        <a:pt x="1512" y="4668"/>
                        <a:pt x="727" y="4965"/>
                        <a:pt x="0" y="5382"/>
                      </a:cubicBezTo>
                      <a:cubicBezTo>
                        <a:pt x="762" y="5061"/>
                        <a:pt x="1560" y="4858"/>
                        <a:pt x="2382" y="4751"/>
                      </a:cubicBezTo>
                      <a:cubicBezTo>
                        <a:pt x="2769" y="4705"/>
                        <a:pt x="3161" y="4681"/>
                        <a:pt x="3554" y="4681"/>
                      </a:cubicBezTo>
                      <a:cubicBezTo>
                        <a:pt x="3971" y="4681"/>
                        <a:pt x="4388" y="4708"/>
                        <a:pt x="4798" y="4763"/>
                      </a:cubicBezTo>
                      <a:cubicBezTo>
                        <a:pt x="6406" y="4965"/>
                        <a:pt x="7930" y="5597"/>
                        <a:pt x="9204" y="6585"/>
                      </a:cubicBezTo>
                      <a:cubicBezTo>
                        <a:pt x="9240" y="6609"/>
                        <a:pt x="9275" y="6620"/>
                        <a:pt x="9299" y="6632"/>
                      </a:cubicBezTo>
                      <a:cubicBezTo>
                        <a:pt x="9321" y="6638"/>
                        <a:pt x="9343" y="6641"/>
                        <a:pt x="9365" y="6641"/>
                      </a:cubicBezTo>
                      <a:cubicBezTo>
                        <a:pt x="9480" y="6641"/>
                        <a:pt x="9578" y="6562"/>
                        <a:pt x="9609" y="6442"/>
                      </a:cubicBezTo>
                      <a:cubicBezTo>
                        <a:pt x="9954" y="5108"/>
                        <a:pt x="10275" y="3763"/>
                        <a:pt x="10942" y="2572"/>
                      </a:cubicBezTo>
                      <a:cubicBezTo>
                        <a:pt x="11264" y="1989"/>
                        <a:pt x="11692" y="1441"/>
                        <a:pt x="12192" y="989"/>
                      </a:cubicBezTo>
                      <a:cubicBezTo>
                        <a:pt x="12692" y="524"/>
                        <a:pt x="13311" y="179"/>
                        <a:pt x="1397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" name="Google Shape;102;p9"/>
                <p:cNvSpPr/>
                <p:nvPr/>
              </p:nvSpPr>
              <p:spPr>
                <a:xfrm>
                  <a:off x="6774675" y="1212300"/>
                  <a:ext cx="184275" cy="61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1" h="2469" extrusionOk="0">
                      <a:moveTo>
                        <a:pt x="745" y="1"/>
                      </a:moveTo>
                      <a:cubicBezTo>
                        <a:pt x="497" y="1"/>
                        <a:pt x="247" y="30"/>
                        <a:pt x="1" y="90"/>
                      </a:cubicBezTo>
                      <a:cubicBezTo>
                        <a:pt x="58" y="87"/>
                        <a:pt x="116" y="86"/>
                        <a:pt x="173" y="86"/>
                      </a:cubicBezTo>
                      <a:cubicBezTo>
                        <a:pt x="875" y="86"/>
                        <a:pt x="1561" y="288"/>
                        <a:pt x="2156" y="673"/>
                      </a:cubicBezTo>
                      <a:cubicBezTo>
                        <a:pt x="2775" y="1054"/>
                        <a:pt x="3239" y="1649"/>
                        <a:pt x="3489" y="2340"/>
                      </a:cubicBezTo>
                      <a:cubicBezTo>
                        <a:pt x="3501" y="2376"/>
                        <a:pt x="3525" y="2411"/>
                        <a:pt x="3561" y="2435"/>
                      </a:cubicBezTo>
                      <a:cubicBezTo>
                        <a:pt x="3597" y="2458"/>
                        <a:pt x="3636" y="2468"/>
                        <a:pt x="3674" y="2468"/>
                      </a:cubicBezTo>
                      <a:cubicBezTo>
                        <a:pt x="3738" y="2468"/>
                        <a:pt x="3798" y="2439"/>
                        <a:pt x="3835" y="2388"/>
                      </a:cubicBezTo>
                      <a:cubicBezTo>
                        <a:pt x="4251" y="1768"/>
                        <a:pt x="4752" y="1197"/>
                        <a:pt x="5430" y="935"/>
                      </a:cubicBezTo>
                      <a:cubicBezTo>
                        <a:pt x="5634" y="855"/>
                        <a:pt x="5851" y="815"/>
                        <a:pt x="6068" y="815"/>
                      </a:cubicBezTo>
                      <a:cubicBezTo>
                        <a:pt x="6206" y="815"/>
                        <a:pt x="6344" y="831"/>
                        <a:pt x="6478" y="864"/>
                      </a:cubicBezTo>
                      <a:cubicBezTo>
                        <a:pt x="6847" y="923"/>
                        <a:pt x="7169" y="1149"/>
                        <a:pt x="7371" y="1471"/>
                      </a:cubicBezTo>
                      <a:cubicBezTo>
                        <a:pt x="7216" y="1090"/>
                        <a:pt x="6907" y="804"/>
                        <a:pt x="6526" y="673"/>
                      </a:cubicBezTo>
                      <a:cubicBezTo>
                        <a:pt x="6315" y="603"/>
                        <a:pt x="6098" y="567"/>
                        <a:pt x="5881" y="567"/>
                      </a:cubicBezTo>
                      <a:cubicBezTo>
                        <a:pt x="5693" y="567"/>
                        <a:pt x="5505" y="594"/>
                        <a:pt x="5323" y="649"/>
                      </a:cubicBezTo>
                      <a:cubicBezTo>
                        <a:pt x="4930" y="768"/>
                        <a:pt x="4573" y="983"/>
                        <a:pt x="4275" y="1256"/>
                      </a:cubicBezTo>
                      <a:cubicBezTo>
                        <a:pt x="4073" y="1451"/>
                        <a:pt x="3882" y="1663"/>
                        <a:pt x="3712" y="1884"/>
                      </a:cubicBezTo>
                      <a:lnTo>
                        <a:pt x="3712" y="1884"/>
                      </a:lnTo>
                      <a:cubicBezTo>
                        <a:pt x="3412" y="1256"/>
                        <a:pt x="2921" y="737"/>
                        <a:pt x="2299" y="411"/>
                      </a:cubicBezTo>
                      <a:cubicBezTo>
                        <a:pt x="1825" y="141"/>
                        <a:pt x="1289" y="1"/>
                        <a:pt x="7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103" name="Google Shape;103;p9"/>
            <p:cNvSpPr/>
            <p:nvPr/>
          </p:nvSpPr>
          <p:spPr>
            <a:xfrm flipH="1">
              <a:off x="3088499" y="2738625"/>
              <a:ext cx="6538901" cy="2404890"/>
            </a:xfrm>
            <a:custGeom>
              <a:avLst/>
              <a:gdLst/>
              <a:ahLst/>
              <a:cxnLst/>
              <a:rect l="l" t="t" r="r" b="b"/>
              <a:pathLst>
                <a:path w="102716" h="33636" extrusionOk="0">
                  <a:moveTo>
                    <a:pt x="102716" y="33493"/>
                  </a:moveTo>
                  <a:cubicBezTo>
                    <a:pt x="102716" y="33493"/>
                    <a:pt x="93310" y="6549"/>
                    <a:pt x="67914" y="11645"/>
                  </a:cubicBezTo>
                  <a:cubicBezTo>
                    <a:pt x="25420" y="20158"/>
                    <a:pt x="42113" y="4763"/>
                    <a:pt x="0" y="1"/>
                  </a:cubicBezTo>
                  <a:lnTo>
                    <a:pt x="0" y="33433"/>
                  </a:lnTo>
                  <a:cubicBezTo>
                    <a:pt x="0" y="33540"/>
                    <a:pt x="84" y="33636"/>
                    <a:pt x="203" y="33636"/>
                  </a:cubicBezTo>
                  <a:lnTo>
                    <a:pt x="102513" y="33636"/>
                  </a:lnTo>
                  <a:cubicBezTo>
                    <a:pt x="102620" y="33636"/>
                    <a:pt x="102716" y="33540"/>
                    <a:pt x="102716" y="3343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9"/>
            <p:cNvSpPr/>
            <p:nvPr/>
          </p:nvSpPr>
          <p:spPr>
            <a:xfrm>
              <a:off x="0" y="3225500"/>
              <a:ext cx="2141443" cy="1918013"/>
            </a:xfrm>
            <a:custGeom>
              <a:avLst/>
              <a:gdLst/>
              <a:ahLst/>
              <a:cxnLst/>
              <a:rect l="l" t="t" r="r" b="b"/>
              <a:pathLst>
                <a:path w="92453" h="35422" extrusionOk="0">
                  <a:moveTo>
                    <a:pt x="92452" y="35267"/>
                  </a:moveTo>
                  <a:cubicBezTo>
                    <a:pt x="92452" y="35267"/>
                    <a:pt x="73069" y="1"/>
                    <a:pt x="0" y="1787"/>
                  </a:cubicBezTo>
                  <a:lnTo>
                    <a:pt x="0" y="35208"/>
                  </a:lnTo>
                  <a:cubicBezTo>
                    <a:pt x="0" y="35327"/>
                    <a:pt x="84" y="35422"/>
                    <a:pt x="203" y="35422"/>
                  </a:cubicBezTo>
                  <a:lnTo>
                    <a:pt x="92238" y="35422"/>
                  </a:lnTo>
                  <a:cubicBezTo>
                    <a:pt x="92357" y="35422"/>
                    <a:pt x="92452" y="35327"/>
                    <a:pt x="92452" y="3520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" name="Google Shape;105;p9"/>
          <p:cNvSpPr txBox="1">
            <a:spLocks noGrp="1"/>
          </p:cNvSpPr>
          <p:nvPr>
            <p:ph type="title"/>
          </p:nvPr>
        </p:nvSpPr>
        <p:spPr>
          <a:xfrm>
            <a:off x="963175" y="1391710"/>
            <a:ext cx="4045200" cy="69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4200"/>
              <a:buNone/>
              <a:defRPr>
                <a:solidFill>
                  <a:schemeClr val="accent4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06" name="Google Shape;106;p9"/>
          <p:cNvSpPr txBox="1">
            <a:spLocks noGrp="1"/>
          </p:cNvSpPr>
          <p:nvPr>
            <p:ph type="subTitle" idx="1"/>
          </p:nvPr>
        </p:nvSpPr>
        <p:spPr>
          <a:xfrm>
            <a:off x="963175" y="2102800"/>
            <a:ext cx="3865200" cy="16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1"/>
          <p:cNvSpPr/>
          <p:nvPr/>
        </p:nvSpPr>
        <p:spPr>
          <a:xfrm>
            <a:off x="1517825" y="1511075"/>
            <a:ext cx="7626318" cy="3629053"/>
          </a:xfrm>
          <a:custGeom>
            <a:avLst/>
            <a:gdLst/>
            <a:ahLst/>
            <a:cxnLst/>
            <a:rect l="l" t="t" r="r" b="b"/>
            <a:pathLst>
              <a:path w="121564" h="55067" extrusionOk="0">
                <a:moveTo>
                  <a:pt x="53638" y="33076"/>
                </a:moveTo>
                <a:cubicBezTo>
                  <a:pt x="79082" y="36052"/>
                  <a:pt x="76618" y="0"/>
                  <a:pt x="121564" y="21289"/>
                </a:cubicBezTo>
                <a:lnTo>
                  <a:pt x="121564" y="54864"/>
                </a:lnTo>
                <a:cubicBezTo>
                  <a:pt x="121564" y="54971"/>
                  <a:pt x="121468" y="55067"/>
                  <a:pt x="121349" y="55067"/>
                </a:cubicBezTo>
                <a:lnTo>
                  <a:pt x="120" y="55067"/>
                </a:lnTo>
                <a:cubicBezTo>
                  <a:pt x="1" y="55067"/>
                  <a:pt x="120" y="54971"/>
                  <a:pt x="120" y="54864"/>
                </a:cubicBezTo>
                <a:cubicBezTo>
                  <a:pt x="120" y="54864"/>
                  <a:pt x="120" y="26789"/>
                  <a:pt x="53638" y="3307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889050" y="867475"/>
            <a:ext cx="7365900" cy="14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0"/>
              <a:buNone/>
              <a:defRPr sz="12000">
                <a:solidFill>
                  <a:schemeClr val="accent4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0"/>
              <a:buNone/>
              <a:defRPr sz="12000">
                <a:solidFill>
                  <a:schemeClr val="accent4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0"/>
              <a:buNone/>
              <a:defRPr sz="12000">
                <a:solidFill>
                  <a:schemeClr val="accent4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0"/>
              <a:buNone/>
              <a:defRPr sz="12000">
                <a:solidFill>
                  <a:schemeClr val="accent4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0"/>
              <a:buNone/>
              <a:defRPr sz="12000">
                <a:solidFill>
                  <a:schemeClr val="accent4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0"/>
              <a:buNone/>
              <a:defRPr sz="12000">
                <a:solidFill>
                  <a:schemeClr val="accent4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0"/>
              <a:buNone/>
              <a:defRPr sz="12000">
                <a:solidFill>
                  <a:schemeClr val="accent4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0"/>
              <a:buNone/>
              <a:defRPr sz="12000">
                <a:solidFill>
                  <a:schemeClr val="accent4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0"/>
              <a:buNone/>
              <a:defRPr sz="120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889050" y="2399275"/>
            <a:ext cx="5275500" cy="77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>
                <a:solidFill>
                  <a:srgbClr val="000000"/>
                </a:solidFill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7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16"/>
          <p:cNvGrpSpPr/>
          <p:nvPr/>
        </p:nvGrpSpPr>
        <p:grpSpPr>
          <a:xfrm>
            <a:off x="-2648551" y="-1036249"/>
            <a:ext cx="11792460" cy="6179793"/>
            <a:chOff x="-2648551" y="-1036249"/>
            <a:chExt cx="11792460" cy="6179793"/>
          </a:xfrm>
        </p:grpSpPr>
        <p:sp>
          <p:nvSpPr>
            <p:cNvPr id="164" name="Google Shape;164;p16"/>
            <p:cNvSpPr/>
            <p:nvPr/>
          </p:nvSpPr>
          <p:spPr>
            <a:xfrm>
              <a:off x="-2648551" y="-1036249"/>
              <a:ext cx="3270161" cy="2254882"/>
            </a:xfrm>
            <a:custGeom>
              <a:avLst/>
              <a:gdLst/>
              <a:ahLst/>
              <a:cxnLst/>
              <a:rect l="l" t="t" r="r" b="b"/>
              <a:pathLst>
                <a:path w="19289" h="13300" extrusionOk="0">
                  <a:moveTo>
                    <a:pt x="8878" y="1"/>
                  </a:moveTo>
                  <a:cubicBezTo>
                    <a:pt x="8356" y="1"/>
                    <a:pt x="7835" y="75"/>
                    <a:pt x="7335" y="231"/>
                  </a:cubicBezTo>
                  <a:cubicBezTo>
                    <a:pt x="5739" y="720"/>
                    <a:pt x="4406" y="2113"/>
                    <a:pt x="4168" y="3768"/>
                  </a:cubicBezTo>
                  <a:cubicBezTo>
                    <a:pt x="4055" y="3755"/>
                    <a:pt x="3942" y="3749"/>
                    <a:pt x="3828" y="3749"/>
                  </a:cubicBezTo>
                  <a:cubicBezTo>
                    <a:pt x="2402" y="3749"/>
                    <a:pt x="930" y="4697"/>
                    <a:pt x="488" y="6054"/>
                  </a:cubicBezTo>
                  <a:cubicBezTo>
                    <a:pt x="0" y="7518"/>
                    <a:pt x="715" y="9280"/>
                    <a:pt x="2084" y="9983"/>
                  </a:cubicBezTo>
                  <a:cubicBezTo>
                    <a:pt x="2819" y="10350"/>
                    <a:pt x="3658" y="10429"/>
                    <a:pt x="4491" y="10429"/>
                  </a:cubicBezTo>
                  <a:cubicBezTo>
                    <a:pt x="4629" y="10429"/>
                    <a:pt x="4768" y="10427"/>
                    <a:pt x="4906" y="10423"/>
                  </a:cubicBezTo>
                  <a:cubicBezTo>
                    <a:pt x="5370" y="11673"/>
                    <a:pt x="6632" y="12483"/>
                    <a:pt x="7882" y="12923"/>
                  </a:cubicBezTo>
                  <a:cubicBezTo>
                    <a:pt x="8263" y="13054"/>
                    <a:pt x="8656" y="13162"/>
                    <a:pt x="9061" y="13245"/>
                  </a:cubicBezTo>
                  <a:cubicBezTo>
                    <a:pt x="9310" y="13281"/>
                    <a:pt x="9559" y="13299"/>
                    <a:pt x="9806" y="13299"/>
                  </a:cubicBezTo>
                  <a:cubicBezTo>
                    <a:pt x="11495" y="13299"/>
                    <a:pt x="13096" y="12465"/>
                    <a:pt x="14062" y="11042"/>
                  </a:cubicBezTo>
                  <a:cubicBezTo>
                    <a:pt x="14561" y="11269"/>
                    <a:pt x="15095" y="11382"/>
                    <a:pt x="15629" y="11382"/>
                  </a:cubicBezTo>
                  <a:cubicBezTo>
                    <a:pt x="16217" y="11382"/>
                    <a:pt x="16805" y="11245"/>
                    <a:pt x="17348" y="10971"/>
                  </a:cubicBezTo>
                  <a:cubicBezTo>
                    <a:pt x="18372" y="10435"/>
                    <a:pt x="19062" y="9423"/>
                    <a:pt x="19193" y="8268"/>
                  </a:cubicBezTo>
                  <a:cubicBezTo>
                    <a:pt x="19288" y="7137"/>
                    <a:pt x="18729" y="5911"/>
                    <a:pt x="17776" y="5280"/>
                  </a:cubicBezTo>
                  <a:cubicBezTo>
                    <a:pt x="18312" y="4530"/>
                    <a:pt x="18372" y="3541"/>
                    <a:pt x="17931" y="2732"/>
                  </a:cubicBezTo>
                  <a:cubicBezTo>
                    <a:pt x="17467" y="1946"/>
                    <a:pt x="16645" y="1434"/>
                    <a:pt x="15728" y="1363"/>
                  </a:cubicBezTo>
                  <a:cubicBezTo>
                    <a:pt x="15673" y="1359"/>
                    <a:pt x="15617" y="1357"/>
                    <a:pt x="15561" y="1357"/>
                  </a:cubicBezTo>
                  <a:cubicBezTo>
                    <a:pt x="14720" y="1357"/>
                    <a:pt x="13854" y="1770"/>
                    <a:pt x="13240" y="2351"/>
                  </a:cubicBezTo>
                  <a:cubicBezTo>
                    <a:pt x="13169" y="1744"/>
                    <a:pt x="12657" y="1291"/>
                    <a:pt x="12145" y="958"/>
                  </a:cubicBezTo>
                  <a:cubicBezTo>
                    <a:pt x="11172" y="353"/>
                    <a:pt x="10021" y="1"/>
                    <a:pt x="88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5" name="Google Shape;165;p16"/>
            <p:cNvGrpSpPr/>
            <p:nvPr/>
          </p:nvGrpSpPr>
          <p:grpSpPr>
            <a:xfrm>
              <a:off x="0" y="252328"/>
              <a:ext cx="9143908" cy="4891215"/>
              <a:chOff x="0" y="252328"/>
              <a:chExt cx="9143908" cy="4891215"/>
            </a:xfrm>
          </p:grpSpPr>
          <p:sp>
            <p:nvSpPr>
              <p:cNvPr id="166" name="Google Shape;166;p16"/>
              <p:cNvSpPr/>
              <p:nvPr/>
            </p:nvSpPr>
            <p:spPr>
              <a:xfrm>
                <a:off x="0" y="4257950"/>
                <a:ext cx="2311325" cy="885550"/>
              </a:xfrm>
              <a:custGeom>
                <a:avLst/>
                <a:gdLst/>
                <a:ahLst/>
                <a:cxnLst/>
                <a:rect l="l" t="t" r="r" b="b"/>
                <a:pathLst>
                  <a:path w="92453" h="35422" extrusionOk="0">
                    <a:moveTo>
                      <a:pt x="92452" y="35267"/>
                    </a:moveTo>
                    <a:cubicBezTo>
                      <a:pt x="92452" y="35267"/>
                      <a:pt x="73069" y="1"/>
                      <a:pt x="0" y="1787"/>
                    </a:cubicBezTo>
                    <a:lnTo>
                      <a:pt x="0" y="35208"/>
                    </a:lnTo>
                    <a:cubicBezTo>
                      <a:pt x="0" y="35327"/>
                      <a:pt x="84" y="35422"/>
                      <a:pt x="203" y="35422"/>
                    </a:cubicBezTo>
                    <a:lnTo>
                      <a:pt x="92238" y="35422"/>
                    </a:lnTo>
                    <a:cubicBezTo>
                      <a:pt x="92357" y="35422"/>
                      <a:pt x="92452" y="35327"/>
                      <a:pt x="92452" y="3520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67" name="Google Shape;167;p16"/>
              <p:cNvGrpSpPr/>
              <p:nvPr/>
            </p:nvGrpSpPr>
            <p:grpSpPr>
              <a:xfrm>
                <a:off x="7323639" y="252328"/>
                <a:ext cx="1380624" cy="965482"/>
                <a:chOff x="5537575" y="2349975"/>
                <a:chExt cx="1029625" cy="720025"/>
              </a:xfrm>
            </p:grpSpPr>
            <p:sp>
              <p:nvSpPr>
                <p:cNvPr id="168" name="Google Shape;168;p16"/>
                <p:cNvSpPr/>
                <p:nvPr/>
              </p:nvSpPr>
              <p:spPr>
                <a:xfrm>
                  <a:off x="6307925" y="2504475"/>
                  <a:ext cx="259275" cy="84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71" h="3373" extrusionOk="0">
                      <a:moveTo>
                        <a:pt x="954" y="0"/>
                      </a:moveTo>
                      <a:cubicBezTo>
                        <a:pt x="634" y="0"/>
                        <a:pt x="313" y="36"/>
                        <a:pt x="0" y="113"/>
                      </a:cubicBezTo>
                      <a:cubicBezTo>
                        <a:pt x="143" y="100"/>
                        <a:pt x="285" y="94"/>
                        <a:pt x="427" y="94"/>
                      </a:cubicBezTo>
                      <a:cubicBezTo>
                        <a:pt x="1345" y="94"/>
                        <a:pt x="2253" y="358"/>
                        <a:pt x="3036" y="863"/>
                      </a:cubicBezTo>
                      <a:cubicBezTo>
                        <a:pt x="3929" y="1411"/>
                        <a:pt x="4620" y="2244"/>
                        <a:pt x="4977" y="3244"/>
                      </a:cubicBezTo>
                      <a:cubicBezTo>
                        <a:pt x="4989" y="3280"/>
                        <a:pt x="5013" y="3316"/>
                        <a:pt x="5049" y="3339"/>
                      </a:cubicBezTo>
                      <a:cubicBezTo>
                        <a:pt x="5080" y="3362"/>
                        <a:pt x="5117" y="3372"/>
                        <a:pt x="5153" y="3372"/>
                      </a:cubicBezTo>
                      <a:cubicBezTo>
                        <a:pt x="5213" y="3372"/>
                        <a:pt x="5273" y="3344"/>
                        <a:pt x="5310" y="3292"/>
                      </a:cubicBezTo>
                      <a:cubicBezTo>
                        <a:pt x="5906" y="2423"/>
                        <a:pt x="6632" y="1601"/>
                        <a:pt x="7596" y="1232"/>
                      </a:cubicBezTo>
                      <a:cubicBezTo>
                        <a:pt x="7881" y="1121"/>
                        <a:pt x="8182" y="1066"/>
                        <a:pt x="8483" y="1066"/>
                      </a:cubicBezTo>
                      <a:cubicBezTo>
                        <a:pt x="8698" y="1066"/>
                        <a:pt x="8912" y="1094"/>
                        <a:pt x="9120" y="1149"/>
                      </a:cubicBezTo>
                      <a:cubicBezTo>
                        <a:pt x="9644" y="1256"/>
                        <a:pt x="10097" y="1577"/>
                        <a:pt x="10371" y="2042"/>
                      </a:cubicBezTo>
                      <a:cubicBezTo>
                        <a:pt x="10180" y="1530"/>
                        <a:pt x="9692" y="1149"/>
                        <a:pt x="9168" y="970"/>
                      </a:cubicBezTo>
                      <a:cubicBezTo>
                        <a:pt x="8886" y="876"/>
                        <a:pt x="8591" y="828"/>
                        <a:pt x="8295" y="828"/>
                      </a:cubicBezTo>
                      <a:cubicBezTo>
                        <a:pt x="8029" y="828"/>
                        <a:pt x="7761" y="867"/>
                        <a:pt x="7501" y="946"/>
                      </a:cubicBezTo>
                      <a:cubicBezTo>
                        <a:pt x="6965" y="1125"/>
                        <a:pt x="6477" y="1423"/>
                        <a:pt x="6061" y="1804"/>
                      </a:cubicBezTo>
                      <a:cubicBezTo>
                        <a:pt x="5750" y="2104"/>
                        <a:pt x="5462" y="2435"/>
                        <a:pt x="5203" y="2783"/>
                      </a:cubicBezTo>
                      <a:lnTo>
                        <a:pt x="5203" y="2783"/>
                      </a:lnTo>
                      <a:cubicBezTo>
                        <a:pt x="4791" y="1859"/>
                        <a:pt x="4087" y="1093"/>
                        <a:pt x="3191" y="613"/>
                      </a:cubicBezTo>
                      <a:cubicBezTo>
                        <a:pt x="2715" y="339"/>
                        <a:pt x="2179" y="149"/>
                        <a:pt x="1631" y="53"/>
                      </a:cubicBezTo>
                      <a:cubicBezTo>
                        <a:pt x="1409" y="19"/>
                        <a:pt x="1182" y="0"/>
                        <a:pt x="95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" name="Google Shape;169;p16"/>
                <p:cNvSpPr/>
                <p:nvPr/>
              </p:nvSpPr>
              <p:spPr>
                <a:xfrm>
                  <a:off x="6188250" y="2349975"/>
                  <a:ext cx="184275" cy="61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1" h="2469" extrusionOk="0">
                      <a:moveTo>
                        <a:pt x="745" y="1"/>
                      </a:moveTo>
                      <a:cubicBezTo>
                        <a:pt x="497" y="1"/>
                        <a:pt x="247" y="30"/>
                        <a:pt x="1" y="90"/>
                      </a:cubicBezTo>
                      <a:cubicBezTo>
                        <a:pt x="58" y="87"/>
                        <a:pt x="116" y="86"/>
                        <a:pt x="173" y="86"/>
                      </a:cubicBezTo>
                      <a:cubicBezTo>
                        <a:pt x="875" y="86"/>
                        <a:pt x="1561" y="288"/>
                        <a:pt x="2156" y="673"/>
                      </a:cubicBezTo>
                      <a:cubicBezTo>
                        <a:pt x="2775" y="1054"/>
                        <a:pt x="3239" y="1649"/>
                        <a:pt x="3489" y="2340"/>
                      </a:cubicBezTo>
                      <a:cubicBezTo>
                        <a:pt x="3501" y="2376"/>
                        <a:pt x="3525" y="2411"/>
                        <a:pt x="3561" y="2435"/>
                      </a:cubicBezTo>
                      <a:cubicBezTo>
                        <a:pt x="3597" y="2458"/>
                        <a:pt x="3636" y="2468"/>
                        <a:pt x="3674" y="2468"/>
                      </a:cubicBezTo>
                      <a:cubicBezTo>
                        <a:pt x="3738" y="2468"/>
                        <a:pt x="3798" y="2439"/>
                        <a:pt x="3835" y="2388"/>
                      </a:cubicBezTo>
                      <a:cubicBezTo>
                        <a:pt x="4251" y="1768"/>
                        <a:pt x="4752" y="1197"/>
                        <a:pt x="5430" y="935"/>
                      </a:cubicBezTo>
                      <a:cubicBezTo>
                        <a:pt x="5634" y="855"/>
                        <a:pt x="5851" y="815"/>
                        <a:pt x="6068" y="815"/>
                      </a:cubicBezTo>
                      <a:cubicBezTo>
                        <a:pt x="6206" y="815"/>
                        <a:pt x="6344" y="831"/>
                        <a:pt x="6478" y="864"/>
                      </a:cubicBezTo>
                      <a:cubicBezTo>
                        <a:pt x="6847" y="923"/>
                        <a:pt x="7169" y="1149"/>
                        <a:pt x="7371" y="1471"/>
                      </a:cubicBezTo>
                      <a:cubicBezTo>
                        <a:pt x="7216" y="1090"/>
                        <a:pt x="6907" y="804"/>
                        <a:pt x="6526" y="673"/>
                      </a:cubicBezTo>
                      <a:cubicBezTo>
                        <a:pt x="6315" y="603"/>
                        <a:pt x="6098" y="567"/>
                        <a:pt x="5881" y="567"/>
                      </a:cubicBezTo>
                      <a:cubicBezTo>
                        <a:pt x="5693" y="567"/>
                        <a:pt x="5505" y="594"/>
                        <a:pt x="5323" y="649"/>
                      </a:cubicBezTo>
                      <a:cubicBezTo>
                        <a:pt x="4930" y="768"/>
                        <a:pt x="4573" y="983"/>
                        <a:pt x="4275" y="1256"/>
                      </a:cubicBezTo>
                      <a:cubicBezTo>
                        <a:pt x="4073" y="1451"/>
                        <a:pt x="3882" y="1663"/>
                        <a:pt x="3712" y="1884"/>
                      </a:cubicBezTo>
                      <a:lnTo>
                        <a:pt x="3712" y="1884"/>
                      </a:lnTo>
                      <a:cubicBezTo>
                        <a:pt x="3412" y="1256"/>
                        <a:pt x="2921" y="737"/>
                        <a:pt x="2299" y="411"/>
                      </a:cubicBezTo>
                      <a:cubicBezTo>
                        <a:pt x="1825" y="141"/>
                        <a:pt x="1289" y="1"/>
                        <a:pt x="7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" name="Google Shape;170;p16"/>
                <p:cNvSpPr/>
                <p:nvPr/>
              </p:nvSpPr>
              <p:spPr>
                <a:xfrm>
                  <a:off x="6051350" y="2681125"/>
                  <a:ext cx="252125" cy="106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85" h="4266" extrusionOk="0">
                      <a:moveTo>
                        <a:pt x="0" y="0"/>
                      </a:moveTo>
                      <a:cubicBezTo>
                        <a:pt x="1107" y="214"/>
                        <a:pt x="2143" y="714"/>
                        <a:pt x="3000" y="1465"/>
                      </a:cubicBezTo>
                      <a:cubicBezTo>
                        <a:pt x="3846" y="2167"/>
                        <a:pt x="4489" y="3096"/>
                        <a:pt x="4870" y="4143"/>
                      </a:cubicBezTo>
                      <a:cubicBezTo>
                        <a:pt x="4892" y="4219"/>
                        <a:pt x="4967" y="4266"/>
                        <a:pt x="5047" y="4266"/>
                      </a:cubicBezTo>
                      <a:cubicBezTo>
                        <a:pt x="5093" y="4266"/>
                        <a:pt x="5140" y="4250"/>
                        <a:pt x="5179" y="4215"/>
                      </a:cubicBezTo>
                      <a:cubicBezTo>
                        <a:pt x="5870" y="3560"/>
                        <a:pt x="6560" y="2905"/>
                        <a:pt x="7382" y="2465"/>
                      </a:cubicBezTo>
                      <a:cubicBezTo>
                        <a:pt x="7787" y="2238"/>
                        <a:pt x="8227" y="2084"/>
                        <a:pt x="8692" y="2000"/>
                      </a:cubicBezTo>
                      <a:cubicBezTo>
                        <a:pt x="8857" y="1971"/>
                        <a:pt x="9024" y="1956"/>
                        <a:pt x="9191" y="1956"/>
                      </a:cubicBezTo>
                      <a:cubicBezTo>
                        <a:pt x="9492" y="1956"/>
                        <a:pt x="9793" y="2004"/>
                        <a:pt x="10085" y="2096"/>
                      </a:cubicBezTo>
                      <a:cubicBezTo>
                        <a:pt x="9719" y="1917"/>
                        <a:pt x="9320" y="1822"/>
                        <a:pt x="8915" y="1822"/>
                      </a:cubicBezTo>
                      <a:cubicBezTo>
                        <a:pt x="8833" y="1822"/>
                        <a:pt x="8750" y="1826"/>
                        <a:pt x="8668" y="1834"/>
                      </a:cubicBezTo>
                      <a:cubicBezTo>
                        <a:pt x="8180" y="1869"/>
                        <a:pt x="7703" y="2000"/>
                        <a:pt x="7251" y="2215"/>
                      </a:cubicBezTo>
                      <a:cubicBezTo>
                        <a:pt x="6446" y="2580"/>
                        <a:pt x="5767" y="3157"/>
                        <a:pt x="5126" y="3739"/>
                      </a:cubicBezTo>
                      <a:lnTo>
                        <a:pt x="5126" y="3739"/>
                      </a:lnTo>
                      <a:cubicBezTo>
                        <a:pt x="4728" y="2734"/>
                        <a:pt x="4066" y="1858"/>
                        <a:pt x="3203" y="1203"/>
                      </a:cubicBezTo>
                      <a:cubicBezTo>
                        <a:pt x="2739" y="845"/>
                        <a:pt x="2227" y="560"/>
                        <a:pt x="1679" y="345"/>
                      </a:cubicBezTo>
                      <a:cubicBezTo>
                        <a:pt x="1143" y="143"/>
                        <a:pt x="583" y="24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" name="Google Shape;171;p16"/>
                <p:cNvSpPr/>
                <p:nvPr/>
              </p:nvSpPr>
              <p:spPr>
                <a:xfrm>
                  <a:off x="5537575" y="2954500"/>
                  <a:ext cx="361675" cy="115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67" h="4620" extrusionOk="0">
                      <a:moveTo>
                        <a:pt x="13626" y="0"/>
                      </a:moveTo>
                      <a:cubicBezTo>
                        <a:pt x="13232" y="0"/>
                        <a:pt x="12837" y="60"/>
                        <a:pt x="12455" y="185"/>
                      </a:cubicBezTo>
                      <a:cubicBezTo>
                        <a:pt x="11788" y="388"/>
                        <a:pt x="11169" y="709"/>
                        <a:pt x="10621" y="1138"/>
                      </a:cubicBezTo>
                      <a:cubicBezTo>
                        <a:pt x="9630" y="1903"/>
                        <a:pt x="8872" y="2903"/>
                        <a:pt x="8172" y="3907"/>
                      </a:cubicBezTo>
                      <a:lnTo>
                        <a:pt x="8172" y="3907"/>
                      </a:lnTo>
                      <a:cubicBezTo>
                        <a:pt x="7315" y="2644"/>
                        <a:pt x="6134" y="1644"/>
                        <a:pt x="4751" y="1007"/>
                      </a:cubicBezTo>
                      <a:cubicBezTo>
                        <a:pt x="4001" y="662"/>
                        <a:pt x="3216" y="424"/>
                        <a:pt x="2418" y="305"/>
                      </a:cubicBezTo>
                      <a:cubicBezTo>
                        <a:pt x="2031" y="248"/>
                        <a:pt x="1645" y="218"/>
                        <a:pt x="1260" y="218"/>
                      </a:cubicBezTo>
                      <a:cubicBezTo>
                        <a:pt x="838" y="218"/>
                        <a:pt x="418" y="254"/>
                        <a:pt x="1" y="328"/>
                      </a:cubicBezTo>
                      <a:cubicBezTo>
                        <a:pt x="121" y="323"/>
                        <a:pt x="242" y="320"/>
                        <a:pt x="362" y="320"/>
                      </a:cubicBezTo>
                      <a:cubicBezTo>
                        <a:pt x="1036" y="320"/>
                        <a:pt x="1701" y="405"/>
                        <a:pt x="2358" y="566"/>
                      </a:cubicBezTo>
                      <a:cubicBezTo>
                        <a:pt x="3132" y="745"/>
                        <a:pt x="3870" y="1019"/>
                        <a:pt x="4561" y="1388"/>
                      </a:cubicBezTo>
                      <a:cubicBezTo>
                        <a:pt x="5942" y="2102"/>
                        <a:pt x="7121" y="3174"/>
                        <a:pt x="7954" y="4496"/>
                      </a:cubicBezTo>
                      <a:cubicBezTo>
                        <a:pt x="7966" y="4531"/>
                        <a:pt x="7990" y="4555"/>
                        <a:pt x="8026" y="4579"/>
                      </a:cubicBezTo>
                      <a:cubicBezTo>
                        <a:pt x="8066" y="4606"/>
                        <a:pt x="8114" y="4619"/>
                        <a:pt x="8163" y="4619"/>
                      </a:cubicBezTo>
                      <a:cubicBezTo>
                        <a:pt x="8244" y="4619"/>
                        <a:pt x="8326" y="4582"/>
                        <a:pt x="8371" y="4507"/>
                      </a:cubicBezTo>
                      <a:cubicBezTo>
                        <a:pt x="9133" y="3400"/>
                        <a:pt x="9871" y="2293"/>
                        <a:pt x="10859" y="1436"/>
                      </a:cubicBezTo>
                      <a:cubicBezTo>
                        <a:pt x="11359" y="995"/>
                        <a:pt x="11919" y="650"/>
                        <a:pt x="12526" y="400"/>
                      </a:cubicBezTo>
                      <a:cubicBezTo>
                        <a:pt x="13050" y="188"/>
                        <a:pt x="13607" y="79"/>
                        <a:pt x="14162" y="79"/>
                      </a:cubicBezTo>
                      <a:cubicBezTo>
                        <a:pt x="14264" y="79"/>
                        <a:pt x="14366" y="83"/>
                        <a:pt x="14467" y="90"/>
                      </a:cubicBezTo>
                      <a:cubicBezTo>
                        <a:pt x="14189" y="31"/>
                        <a:pt x="13908" y="0"/>
                        <a:pt x="1362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72" name="Google Shape;172;p16"/>
              <p:cNvSpPr/>
              <p:nvPr/>
            </p:nvSpPr>
            <p:spPr>
              <a:xfrm>
                <a:off x="4600150" y="3781425"/>
                <a:ext cx="4543758" cy="1362118"/>
              </a:xfrm>
              <a:custGeom>
                <a:avLst/>
                <a:gdLst/>
                <a:ahLst/>
                <a:cxnLst/>
                <a:rect l="l" t="t" r="r" b="b"/>
                <a:pathLst>
                  <a:path w="121564" h="40482" extrusionOk="0">
                    <a:moveTo>
                      <a:pt x="31374" y="20087"/>
                    </a:moveTo>
                    <a:cubicBezTo>
                      <a:pt x="56948" y="21408"/>
                      <a:pt x="70664" y="1"/>
                      <a:pt x="121564" y="6692"/>
                    </a:cubicBezTo>
                    <a:lnTo>
                      <a:pt x="121564" y="40268"/>
                    </a:lnTo>
                    <a:cubicBezTo>
                      <a:pt x="121552" y="40387"/>
                      <a:pt x="121468" y="40482"/>
                      <a:pt x="121349" y="40482"/>
                    </a:cubicBezTo>
                    <a:lnTo>
                      <a:pt x="120" y="40482"/>
                    </a:lnTo>
                    <a:cubicBezTo>
                      <a:pt x="1" y="40482"/>
                      <a:pt x="120" y="40387"/>
                      <a:pt x="120" y="40268"/>
                    </a:cubicBezTo>
                    <a:cubicBezTo>
                      <a:pt x="120" y="40268"/>
                      <a:pt x="5478" y="18753"/>
                      <a:pt x="31374" y="2008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3" name="Google Shape;173;p16"/>
          <p:cNvSpPr txBox="1">
            <a:spLocks noGrp="1"/>
          </p:cNvSpPr>
          <p:nvPr>
            <p:ph type="title"/>
          </p:nvPr>
        </p:nvSpPr>
        <p:spPr>
          <a:xfrm>
            <a:off x="621590" y="410809"/>
            <a:ext cx="7626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4" name="Google Shape;304;p25"/>
          <p:cNvGrpSpPr/>
          <p:nvPr/>
        </p:nvGrpSpPr>
        <p:grpSpPr>
          <a:xfrm>
            <a:off x="-2648551" y="-1036249"/>
            <a:ext cx="11792460" cy="6179793"/>
            <a:chOff x="-2648551" y="-1036249"/>
            <a:chExt cx="11792460" cy="6179793"/>
          </a:xfrm>
        </p:grpSpPr>
        <p:sp>
          <p:nvSpPr>
            <p:cNvPr id="305" name="Google Shape;305;p25"/>
            <p:cNvSpPr/>
            <p:nvPr/>
          </p:nvSpPr>
          <p:spPr>
            <a:xfrm>
              <a:off x="-2648551" y="-1036249"/>
              <a:ext cx="3270161" cy="2254882"/>
            </a:xfrm>
            <a:custGeom>
              <a:avLst/>
              <a:gdLst/>
              <a:ahLst/>
              <a:cxnLst/>
              <a:rect l="l" t="t" r="r" b="b"/>
              <a:pathLst>
                <a:path w="19289" h="13300" extrusionOk="0">
                  <a:moveTo>
                    <a:pt x="8878" y="1"/>
                  </a:moveTo>
                  <a:cubicBezTo>
                    <a:pt x="8356" y="1"/>
                    <a:pt x="7835" y="75"/>
                    <a:pt x="7335" y="231"/>
                  </a:cubicBezTo>
                  <a:cubicBezTo>
                    <a:pt x="5739" y="720"/>
                    <a:pt x="4406" y="2113"/>
                    <a:pt x="4168" y="3768"/>
                  </a:cubicBezTo>
                  <a:cubicBezTo>
                    <a:pt x="4055" y="3755"/>
                    <a:pt x="3942" y="3749"/>
                    <a:pt x="3828" y="3749"/>
                  </a:cubicBezTo>
                  <a:cubicBezTo>
                    <a:pt x="2402" y="3749"/>
                    <a:pt x="930" y="4697"/>
                    <a:pt x="488" y="6054"/>
                  </a:cubicBezTo>
                  <a:cubicBezTo>
                    <a:pt x="0" y="7518"/>
                    <a:pt x="715" y="9280"/>
                    <a:pt x="2084" y="9983"/>
                  </a:cubicBezTo>
                  <a:cubicBezTo>
                    <a:pt x="2819" y="10350"/>
                    <a:pt x="3658" y="10429"/>
                    <a:pt x="4491" y="10429"/>
                  </a:cubicBezTo>
                  <a:cubicBezTo>
                    <a:pt x="4629" y="10429"/>
                    <a:pt x="4768" y="10427"/>
                    <a:pt x="4906" y="10423"/>
                  </a:cubicBezTo>
                  <a:cubicBezTo>
                    <a:pt x="5370" y="11673"/>
                    <a:pt x="6632" y="12483"/>
                    <a:pt x="7882" y="12923"/>
                  </a:cubicBezTo>
                  <a:cubicBezTo>
                    <a:pt x="8263" y="13054"/>
                    <a:pt x="8656" y="13162"/>
                    <a:pt x="9061" y="13245"/>
                  </a:cubicBezTo>
                  <a:cubicBezTo>
                    <a:pt x="9310" y="13281"/>
                    <a:pt x="9559" y="13299"/>
                    <a:pt x="9806" y="13299"/>
                  </a:cubicBezTo>
                  <a:cubicBezTo>
                    <a:pt x="11495" y="13299"/>
                    <a:pt x="13096" y="12465"/>
                    <a:pt x="14062" y="11042"/>
                  </a:cubicBezTo>
                  <a:cubicBezTo>
                    <a:pt x="14561" y="11269"/>
                    <a:pt x="15095" y="11382"/>
                    <a:pt x="15629" y="11382"/>
                  </a:cubicBezTo>
                  <a:cubicBezTo>
                    <a:pt x="16217" y="11382"/>
                    <a:pt x="16805" y="11245"/>
                    <a:pt x="17348" y="10971"/>
                  </a:cubicBezTo>
                  <a:cubicBezTo>
                    <a:pt x="18372" y="10435"/>
                    <a:pt x="19062" y="9423"/>
                    <a:pt x="19193" y="8268"/>
                  </a:cubicBezTo>
                  <a:cubicBezTo>
                    <a:pt x="19288" y="7137"/>
                    <a:pt x="18729" y="5911"/>
                    <a:pt x="17776" y="5280"/>
                  </a:cubicBezTo>
                  <a:cubicBezTo>
                    <a:pt x="18312" y="4530"/>
                    <a:pt x="18372" y="3541"/>
                    <a:pt x="17931" y="2732"/>
                  </a:cubicBezTo>
                  <a:cubicBezTo>
                    <a:pt x="17467" y="1946"/>
                    <a:pt x="16645" y="1434"/>
                    <a:pt x="15728" y="1363"/>
                  </a:cubicBezTo>
                  <a:cubicBezTo>
                    <a:pt x="15673" y="1359"/>
                    <a:pt x="15617" y="1357"/>
                    <a:pt x="15561" y="1357"/>
                  </a:cubicBezTo>
                  <a:cubicBezTo>
                    <a:pt x="14720" y="1357"/>
                    <a:pt x="13854" y="1770"/>
                    <a:pt x="13240" y="2351"/>
                  </a:cubicBezTo>
                  <a:cubicBezTo>
                    <a:pt x="13169" y="1744"/>
                    <a:pt x="12657" y="1291"/>
                    <a:pt x="12145" y="958"/>
                  </a:cubicBezTo>
                  <a:cubicBezTo>
                    <a:pt x="11172" y="353"/>
                    <a:pt x="10021" y="1"/>
                    <a:pt x="88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6" name="Google Shape;306;p25"/>
            <p:cNvGrpSpPr/>
            <p:nvPr/>
          </p:nvGrpSpPr>
          <p:grpSpPr>
            <a:xfrm>
              <a:off x="0" y="252328"/>
              <a:ext cx="9143908" cy="4891215"/>
              <a:chOff x="0" y="252328"/>
              <a:chExt cx="9143908" cy="4891215"/>
            </a:xfrm>
          </p:grpSpPr>
          <p:sp>
            <p:nvSpPr>
              <p:cNvPr id="307" name="Google Shape;307;p25"/>
              <p:cNvSpPr/>
              <p:nvPr/>
            </p:nvSpPr>
            <p:spPr>
              <a:xfrm>
                <a:off x="0" y="4257950"/>
                <a:ext cx="2311325" cy="885550"/>
              </a:xfrm>
              <a:custGeom>
                <a:avLst/>
                <a:gdLst/>
                <a:ahLst/>
                <a:cxnLst/>
                <a:rect l="l" t="t" r="r" b="b"/>
                <a:pathLst>
                  <a:path w="92453" h="35422" extrusionOk="0">
                    <a:moveTo>
                      <a:pt x="92452" y="35267"/>
                    </a:moveTo>
                    <a:cubicBezTo>
                      <a:pt x="92452" y="35267"/>
                      <a:pt x="73069" y="1"/>
                      <a:pt x="0" y="1787"/>
                    </a:cubicBezTo>
                    <a:lnTo>
                      <a:pt x="0" y="35208"/>
                    </a:lnTo>
                    <a:cubicBezTo>
                      <a:pt x="0" y="35327"/>
                      <a:pt x="84" y="35422"/>
                      <a:pt x="203" y="35422"/>
                    </a:cubicBezTo>
                    <a:lnTo>
                      <a:pt x="92238" y="35422"/>
                    </a:lnTo>
                    <a:cubicBezTo>
                      <a:pt x="92357" y="35422"/>
                      <a:pt x="92452" y="35327"/>
                      <a:pt x="92452" y="3520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08" name="Google Shape;308;p25"/>
              <p:cNvGrpSpPr/>
              <p:nvPr/>
            </p:nvGrpSpPr>
            <p:grpSpPr>
              <a:xfrm>
                <a:off x="7323639" y="252328"/>
                <a:ext cx="1380624" cy="965482"/>
                <a:chOff x="5537575" y="2349975"/>
                <a:chExt cx="1029625" cy="720025"/>
              </a:xfrm>
            </p:grpSpPr>
            <p:sp>
              <p:nvSpPr>
                <p:cNvPr id="309" name="Google Shape;309;p25"/>
                <p:cNvSpPr/>
                <p:nvPr/>
              </p:nvSpPr>
              <p:spPr>
                <a:xfrm>
                  <a:off x="6307925" y="2504475"/>
                  <a:ext cx="259275" cy="84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71" h="3373" extrusionOk="0">
                      <a:moveTo>
                        <a:pt x="954" y="0"/>
                      </a:moveTo>
                      <a:cubicBezTo>
                        <a:pt x="634" y="0"/>
                        <a:pt x="313" y="36"/>
                        <a:pt x="0" y="113"/>
                      </a:cubicBezTo>
                      <a:cubicBezTo>
                        <a:pt x="143" y="100"/>
                        <a:pt x="285" y="94"/>
                        <a:pt x="427" y="94"/>
                      </a:cubicBezTo>
                      <a:cubicBezTo>
                        <a:pt x="1345" y="94"/>
                        <a:pt x="2253" y="358"/>
                        <a:pt x="3036" y="863"/>
                      </a:cubicBezTo>
                      <a:cubicBezTo>
                        <a:pt x="3929" y="1411"/>
                        <a:pt x="4620" y="2244"/>
                        <a:pt x="4977" y="3244"/>
                      </a:cubicBezTo>
                      <a:cubicBezTo>
                        <a:pt x="4989" y="3280"/>
                        <a:pt x="5013" y="3316"/>
                        <a:pt x="5049" y="3339"/>
                      </a:cubicBezTo>
                      <a:cubicBezTo>
                        <a:pt x="5080" y="3362"/>
                        <a:pt x="5117" y="3372"/>
                        <a:pt x="5153" y="3372"/>
                      </a:cubicBezTo>
                      <a:cubicBezTo>
                        <a:pt x="5213" y="3372"/>
                        <a:pt x="5273" y="3344"/>
                        <a:pt x="5310" y="3292"/>
                      </a:cubicBezTo>
                      <a:cubicBezTo>
                        <a:pt x="5906" y="2423"/>
                        <a:pt x="6632" y="1601"/>
                        <a:pt x="7596" y="1232"/>
                      </a:cubicBezTo>
                      <a:cubicBezTo>
                        <a:pt x="7881" y="1121"/>
                        <a:pt x="8182" y="1066"/>
                        <a:pt x="8483" y="1066"/>
                      </a:cubicBezTo>
                      <a:cubicBezTo>
                        <a:pt x="8698" y="1066"/>
                        <a:pt x="8912" y="1094"/>
                        <a:pt x="9120" y="1149"/>
                      </a:cubicBezTo>
                      <a:cubicBezTo>
                        <a:pt x="9644" y="1256"/>
                        <a:pt x="10097" y="1577"/>
                        <a:pt x="10371" y="2042"/>
                      </a:cubicBezTo>
                      <a:cubicBezTo>
                        <a:pt x="10180" y="1530"/>
                        <a:pt x="9692" y="1149"/>
                        <a:pt x="9168" y="970"/>
                      </a:cubicBezTo>
                      <a:cubicBezTo>
                        <a:pt x="8886" y="876"/>
                        <a:pt x="8591" y="828"/>
                        <a:pt x="8295" y="828"/>
                      </a:cubicBezTo>
                      <a:cubicBezTo>
                        <a:pt x="8029" y="828"/>
                        <a:pt x="7761" y="867"/>
                        <a:pt x="7501" y="946"/>
                      </a:cubicBezTo>
                      <a:cubicBezTo>
                        <a:pt x="6965" y="1125"/>
                        <a:pt x="6477" y="1423"/>
                        <a:pt x="6061" y="1804"/>
                      </a:cubicBezTo>
                      <a:cubicBezTo>
                        <a:pt x="5750" y="2104"/>
                        <a:pt x="5462" y="2435"/>
                        <a:pt x="5203" y="2783"/>
                      </a:cubicBezTo>
                      <a:lnTo>
                        <a:pt x="5203" y="2783"/>
                      </a:lnTo>
                      <a:cubicBezTo>
                        <a:pt x="4791" y="1859"/>
                        <a:pt x="4087" y="1093"/>
                        <a:pt x="3191" y="613"/>
                      </a:cubicBezTo>
                      <a:cubicBezTo>
                        <a:pt x="2715" y="339"/>
                        <a:pt x="2179" y="149"/>
                        <a:pt x="1631" y="53"/>
                      </a:cubicBezTo>
                      <a:cubicBezTo>
                        <a:pt x="1409" y="19"/>
                        <a:pt x="1182" y="0"/>
                        <a:pt x="95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0" name="Google Shape;310;p25"/>
                <p:cNvSpPr/>
                <p:nvPr/>
              </p:nvSpPr>
              <p:spPr>
                <a:xfrm>
                  <a:off x="6188250" y="2349975"/>
                  <a:ext cx="184275" cy="61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1" h="2469" extrusionOk="0">
                      <a:moveTo>
                        <a:pt x="745" y="1"/>
                      </a:moveTo>
                      <a:cubicBezTo>
                        <a:pt x="497" y="1"/>
                        <a:pt x="247" y="30"/>
                        <a:pt x="1" y="90"/>
                      </a:cubicBezTo>
                      <a:cubicBezTo>
                        <a:pt x="58" y="87"/>
                        <a:pt x="116" y="86"/>
                        <a:pt x="173" y="86"/>
                      </a:cubicBezTo>
                      <a:cubicBezTo>
                        <a:pt x="875" y="86"/>
                        <a:pt x="1561" y="288"/>
                        <a:pt x="2156" y="673"/>
                      </a:cubicBezTo>
                      <a:cubicBezTo>
                        <a:pt x="2775" y="1054"/>
                        <a:pt x="3239" y="1649"/>
                        <a:pt x="3489" y="2340"/>
                      </a:cubicBezTo>
                      <a:cubicBezTo>
                        <a:pt x="3501" y="2376"/>
                        <a:pt x="3525" y="2411"/>
                        <a:pt x="3561" y="2435"/>
                      </a:cubicBezTo>
                      <a:cubicBezTo>
                        <a:pt x="3597" y="2458"/>
                        <a:pt x="3636" y="2468"/>
                        <a:pt x="3674" y="2468"/>
                      </a:cubicBezTo>
                      <a:cubicBezTo>
                        <a:pt x="3738" y="2468"/>
                        <a:pt x="3798" y="2439"/>
                        <a:pt x="3835" y="2388"/>
                      </a:cubicBezTo>
                      <a:cubicBezTo>
                        <a:pt x="4251" y="1768"/>
                        <a:pt x="4752" y="1197"/>
                        <a:pt x="5430" y="935"/>
                      </a:cubicBezTo>
                      <a:cubicBezTo>
                        <a:pt x="5634" y="855"/>
                        <a:pt x="5851" y="815"/>
                        <a:pt x="6068" y="815"/>
                      </a:cubicBezTo>
                      <a:cubicBezTo>
                        <a:pt x="6206" y="815"/>
                        <a:pt x="6344" y="831"/>
                        <a:pt x="6478" y="864"/>
                      </a:cubicBezTo>
                      <a:cubicBezTo>
                        <a:pt x="6847" y="923"/>
                        <a:pt x="7169" y="1149"/>
                        <a:pt x="7371" y="1471"/>
                      </a:cubicBezTo>
                      <a:cubicBezTo>
                        <a:pt x="7216" y="1090"/>
                        <a:pt x="6907" y="804"/>
                        <a:pt x="6526" y="673"/>
                      </a:cubicBezTo>
                      <a:cubicBezTo>
                        <a:pt x="6315" y="603"/>
                        <a:pt x="6098" y="567"/>
                        <a:pt x="5881" y="567"/>
                      </a:cubicBezTo>
                      <a:cubicBezTo>
                        <a:pt x="5693" y="567"/>
                        <a:pt x="5505" y="594"/>
                        <a:pt x="5323" y="649"/>
                      </a:cubicBezTo>
                      <a:cubicBezTo>
                        <a:pt x="4930" y="768"/>
                        <a:pt x="4573" y="983"/>
                        <a:pt x="4275" y="1256"/>
                      </a:cubicBezTo>
                      <a:cubicBezTo>
                        <a:pt x="4073" y="1451"/>
                        <a:pt x="3882" y="1663"/>
                        <a:pt x="3712" y="1884"/>
                      </a:cubicBezTo>
                      <a:lnTo>
                        <a:pt x="3712" y="1884"/>
                      </a:lnTo>
                      <a:cubicBezTo>
                        <a:pt x="3412" y="1256"/>
                        <a:pt x="2921" y="737"/>
                        <a:pt x="2299" y="411"/>
                      </a:cubicBezTo>
                      <a:cubicBezTo>
                        <a:pt x="1825" y="141"/>
                        <a:pt x="1289" y="1"/>
                        <a:pt x="7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1" name="Google Shape;311;p25"/>
                <p:cNvSpPr/>
                <p:nvPr/>
              </p:nvSpPr>
              <p:spPr>
                <a:xfrm>
                  <a:off x="6051350" y="2681125"/>
                  <a:ext cx="252125" cy="106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85" h="4266" extrusionOk="0">
                      <a:moveTo>
                        <a:pt x="0" y="0"/>
                      </a:moveTo>
                      <a:cubicBezTo>
                        <a:pt x="1107" y="214"/>
                        <a:pt x="2143" y="714"/>
                        <a:pt x="3000" y="1465"/>
                      </a:cubicBezTo>
                      <a:cubicBezTo>
                        <a:pt x="3846" y="2167"/>
                        <a:pt x="4489" y="3096"/>
                        <a:pt x="4870" y="4143"/>
                      </a:cubicBezTo>
                      <a:cubicBezTo>
                        <a:pt x="4892" y="4219"/>
                        <a:pt x="4967" y="4266"/>
                        <a:pt x="5047" y="4266"/>
                      </a:cubicBezTo>
                      <a:cubicBezTo>
                        <a:pt x="5093" y="4266"/>
                        <a:pt x="5140" y="4250"/>
                        <a:pt x="5179" y="4215"/>
                      </a:cubicBezTo>
                      <a:cubicBezTo>
                        <a:pt x="5870" y="3560"/>
                        <a:pt x="6560" y="2905"/>
                        <a:pt x="7382" y="2465"/>
                      </a:cubicBezTo>
                      <a:cubicBezTo>
                        <a:pt x="7787" y="2238"/>
                        <a:pt x="8227" y="2084"/>
                        <a:pt x="8692" y="2000"/>
                      </a:cubicBezTo>
                      <a:cubicBezTo>
                        <a:pt x="8857" y="1971"/>
                        <a:pt x="9024" y="1956"/>
                        <a:pt x="9191" y="1956"/>
                      </a:cubicBezTo>
                      <a:cubicBezTo>
                        <a:pt x="9492" y="1956"/>
                        <a:pt x="9793" y="2004"/>
                        <a:pt x="10085" y="2096"/>
                      </a:cubicBezTo>
                      <a:cubicBezTo>
                        <a:pt x="9719" y="1917"/>
                        <a:pt x="9320" y="1822"/>
                        <a:pt x="8915" y="1822"/>
                      </a:cubicBezTo>
                      <a:cubicBezTo>
                        <a:pt x="8833" y="1822"/>
                        <a:pt x="8750" y="1826"/>
                        <a:pt x="8668" y="1834"/>
                      </a:cubicBezTo>
                      <a:cubicBezTo>
                        <a:pt x="8180" y="1869"/>
                        <a:pt x="7703" y="2000"/>
                        <a:pt x="7251" y="2215"/>
                      </a:cubicBezTo>
                      <a:cubicBezTo>
                        <a:pt x="6446" y="2580"/>
                        <a:pt x="5767" y="3157"/>
                        <a:pt x="5126" y="3739"/>
                      </a:cubicBezTo>
                      <a:lnTo>
                        <a:pt x="5126" y="3739"/>
                      </a:lnTo>
                      <a:cubicBezTo>
                        <a:pt x="4728" y="2734"/>
                        <a:pt x="4066" y="1858"/>
                        <a:pt x="3203" y="1203"/>
                      </a:cubicBezTo>
                      <a:cubicBezTo>
                        <a:pt x="2739" y="845"/>
                        <a:pt x="2227" y="560"/>
                        <a:pt x="1679" y="345"/>
                      </a:cubicBezTo>
                      <a:cubicBezTo>
                        <a:pt x="1143" y="143"/>
                        <a:pt x="583" y="24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2" name="Google Shape;312;p25"/>
                <p:cNvSpPr/>
                <p:nvPr/>
              </p:nvSpPr>
              <p:spPr>
                <a:xfrm>
                  <a:off x="5537575" y="2954500"/>
                  <a:ext cx="361675" cy="115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67" h="4620" extrusionOk="0">
                      <a:moveTo>
                        <a:pt x="13626" y="0"/>
                      </a:moveTo>
                      <a:cubicBezTo>
                        <a:pt x="13232" y="0"/>
                        <a:pt x="12837" y="60"/>
                        <a:pt x="12455" y="185"/>
                      </a:cubicBezTo>
                      <a:cubicBezTo>
                        <a:pt x="11788" y="388"/>
                        <a:pt x="11169" y="709"/>
                        <a:pt x="10621" y="1138"/>
                      </a:cubicBezTo>
                      <a:cubicBezTo>
                        <a:pt x="9630" y="1903"/>
                        <a:pt x="8872" y="2903"/>
                        <a:pt x="8172" y="3907"/>
                      </a:cubicBezTo>
                      <a:lnTo>
                        <a:pt x="8172" y="3907"/>
                      </a:lnTo>
                      <a:cubicBezTo>
                        <a:pt x="7315" y="2644"/>
                        <a:pt x="6134" y="1644"/>
                        <a:pt x="4751" y="1007"/>
                      </a:cubicBezTo>
                      <a:cubicBezTo>
                        <a:pt x="4001" y="662"/>
                        <a:pt x="3216" y="424"/>
                        <a:pt x="2418" y="305"/>
                      </a:cubicBezTo>
                      <a:cubicBezTo>
                        <a:pt x="2031" y="248"/>
                        <a:pt x="1645" y="218"/>
                        <a:pt x="1260" y="218"/>
                      </a:cubicBezTo>
                      <a:cubicBezTo>
                        <a:pt x="838" y="218"/>
                        <a:pt x="418" y="254"/>
                        <a:pt x="1" y="328"/>
                      </a:cubicBezTo>
                      <a:cubicBezTo>
                        <a:pt x="121" y="323"/>
                        <a:pt x="242" y="320"/>
                        <a:pt x="362" y="320"/>
                      </a:cubicBezTo>
                      <a:cubicBezTo>
                        <a:pt x="1036" y="320"/>
                        <a:pt x="1701" y="405"/>
                        <a:pt x="2358" y="566"/>
                      </a:cubicBezTo>
                      <a:cubicBezTo>
                        <a:pt x="3132" y="745"/>
                        <a:pt x="3870" y="1019"/>
                        <a:pt x="4561" y="1388"/>
                      </a:cubicBezTo>
                      <a:cubicBezTo>
                        <a:pt x="5942" y="2102"/>
                        <a:pt x="7121" y="3174"/>
                        <a:pt x="7954" y="4496"/>
                      </a:cubicBezTo>
                      <a:cubicBezTo>
                        <a:pt x="7966" y="4531"/>
                        <a:pt x="7990" y="4555"/>
                        <a:pt x="8026" y="4579"/>
                      </a:cubicBezTo>
                      <a:cubicBezTo>
                        <a:pt x="8066" y="4606"/>
                        <a:pt x="8114" y="4619"/>
                        <a:pt x="8163" y="4619"/>
                      </a:cubicBezTo>
                      <a:cubicBezTo>
                        <a:pt x="8244" y="4619"/>
                        <a:pt x="8326" y="4582"/>
                        <a:pt x="8371" y="4507"/>
                      </a:cubicBezTo>
                      <a:cubicBezTo>
                        <a:pt x="9133" y="3400"/>
                        <a:pt x="9871" y="2293"/>
                        <a:pt x="10859" y="1436"/>
                      </a:cubicBezTo>
                      <a:cubicBezTo>
                        <a:pt x="11359" y="995"/>
                        <a:pt x="11919" y="650"/>
                        <a:pt x="12526" y="400"/>
                      </a:cubicBezTo>
                      <a:cubicBezTo>
                        <a:pt x="13050" y="188"/>
                        <a:pt x="13607" y="79"/>
                        <a:pt x="14162" y="79"/>
                      </a:cubicBezTo>
                      <a:cubicBezTo>
                        <a:pt x="14264" y="79"/>
                        <a:pt x="14366" y="83"/>
                        <a:pt x="14467" y="90"/>
                      </a:cubicBezTo>
                      <a:cubicBezTo>
                        <a:pt x="14189" y="31"/>
                        <a:pt x="13908" y="0"/>
                        <a:pt x="13626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13" name="Google Shape;313;p25"/>
              <p:cNvSpPr/>
              <p:nvPr/>
            </p:nvSpPr>
            <p:spPr>
              <a:xfrm>
                <a:off x="4600150" y="3781425"/>
                <a:ext cx="4543758" cy="1362118"/>
              </a:xfrm>
              <a:custGeom>
                <a:avLst/>
                <a:gdLst/>
                <a:ahLst/>
                <a:cxnLst/>
                <a:rect l="l" t="t" r="r" b="b"/>
                <a:pathLst>
                  <a:path w="121564" h="40482" extrusionOk="0">
                    <a:moveTo>
                      <a:pt x="31374" y="20087"/>
                    </a:moveTo>
                    <a:cubicBezTo>
                      <a:pt x="56948" y="21408"/>
                      <a:pt x="70664" y="1"/>
                      <a:pt x="121564" y="6692"/>
                    </a:cubicBezTo>
                    <a:lnTo>
                      <a:pt x="121564" y="40268"/>
                    </a:lnTo>
                    <a:cubicBezTo>
                      <a:pt x="121552" y="40387"/>
                      <a:pt x="121468" y="40482"/>
                      <a:pt x="121349" y="40482"/>
                    </a:cubicBezTo>
                    <a:lnTo>
                      <a:pt x="120" y="40482"/>
                    </a:lnTo>
                    <a:cubicBezTo>
                      <a:pt x="1" y="40482"/>
                      <a:pt x="120" y="40387"/>
                      <a:pt x="120" y="40268"/>
                    </a:cubicBezTo>
                    <a:cubicBezTo>
                      <a:pt x="120" y="40268"/>
                      <a:pt x="5478" y="18753"/>
                      <a:pt x="31374" y="2008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9"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5" name="Google Shape;315;p26"/>
          <p:cNvGrpSpPr/>
          <p:nvPr/>
        </p:nvGrpSpPr>
        <p:grpSpPr>
          <a:xfrm>
            <a:off x="-70" y="-1439749"/>
            <a:ext cx="9807180" cy="6583293"/>
            <a:chOff x="-70" y="-1439749"/>
            <a:chExt cx="9807180" cy="6583293"/>
          </a:xfrm>
        </p:grpSpPr>
        <p:sp>
          <p:nvSpPr>
            <p:cNvPr id="316" name="Google Shape;316;p26"/>
            <p:cNvSpPr/>
            <p:nvPr/>
          </p:nvSpPr>
          <p:spPr>
            <a:xfrm flipH="1">
              <a:off x="6832582" y="4257950"/>
              <a:ext cx="2311325" cy="885550"/>
            </a:xfrm>
            <a:custGeom>
              <a:avLst/>
              <a:gdLst/>
              <a:ahLst/>
              <a:cxnLst/>
              <a:rect l="l" t="t" r="r" b="b"/>
              <a:pathLst>
                <a:path w="92453" h="35422" extrusionOk="0">
                  <a:moveTo>
                    <a:pt x="92452" y="35267"/>
                  </a:moveTo>
                  <a:cubicBezTo>
                    <a:pt x="92452" y="35267"/>
                    <a:pt x="73069" y="1"/>
                    <a:pt x="0" y="1787"/>
                  </a:cubicBezTo>
                  <a:lnTo>
                    <a:pt x="0" y="35208"/>
                  </a:lnTo>
                  <a:cubicBezTo>
                    <a:pt x="0" y="35327"/>
                    <a:pt x="84" y="35422"/>
                    <a:pt x="203" y="35422"/>
                  </a:cubicBezTo>
                  <a:lnTo>
                    <a:pt x="92238" y="35422"/>
                  </a:lnTo>
                  <a:cubicBezTo>
                    <a:pt x="92357" y="35422"/>
                    <a:pt x="92452" y="35327"/>
                    <a:pt x="92452" y="3520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6"/>
            <p:cNvSpPr/>
            <p:nvPr/>
          </p:nvSpPr>
          <p:spPr>
            <a:xfrm flipH="1">
              <a:off x="-70" y="3781425"/>
              <a:ext cx="3050345" cy="1362118"/>
            </a:xfrm>
            <a:custGeom>
              <a:avLst/>
              <a:gdLst/>
              <a:ahLst/>
              <a:cxnLst/>
              <a:rect l="l" t="t" r="r" b="b"/>
              <a:pathLst>
                <a:path w="121564" h="40482" extrusionOk="0">
                  <a:moveTo>
                    <a:pt x="31374" y="20087"/>
                  </a:moveTo>
                  <a:cubicBezTo>
                    <a:pt x="56948" y="21408"/>
                    <a:pt x="70664" y="1"/>
                    <a:pt x="121564" y="6692"/>
                  </a:cubicBezTo>
                  <a:lnTo>
                    <a:pt x="121564" y="40268"/>
                  </a:lnTo>
                  <a:cubicBezTo>
                    <a:pt x="121552" y="40387"/>
                    <a:pt x="121468" y="40482"/>
                    <a:pt x="121349" y="40482"/>
                  </a:cubicBezTo>
                  <a:lnTo>
                    <a:pt x="120" y="40482"/>
                  </a:lnTo>
                  <a:cubicBezTo>
                    <a:pt x="1" y="40482"/>
                    <a:pt x="120" y="40387"/>
                    <a:pt x="120" y="40268"/>
                  </a:cubicBezTo>
                  <a:cubicBezTo>
                    <a:pt x="120" y="40268"/>
                    <a:pt x="5478" y="18753"/>
                    <a:pt x="31374" y="2008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6"/>
            <p:cNvSpPr/>
            <p:nvPr/>
          </p:nvSpPr>
          <p:spPr>
            <a:xfrm>
              <a:off x="6536949" y="-1439749"/>
              <a:ext cx="3270161" cy="2254882"/>
            </a:xfrm>
            <a:custGeom>
              <a:avLst/>
              <a:gdLst/>
              <a:ahLst/>
              <a:cxnLst/>
              <a:rect l="l" t="t" r="r" b="b"/>
              <a:pathLst>
                <a:path w="19289" h="13300" extrusionOk="0">
                  <a:moveTo>
                    <a:pt x="8878" y="1"/>
                  </a:moveTo>
                  <a:cubicBezTo>
                    <a:pt x="8356" y="1"/>
                    <a:pt x="7835" y="75"/>
                    <a:pt x="7335" y="231"/>
                  </a:cubicBezTo>
                  <a:cubicBezTo>
                    <a:pt x="5739" y="720"/>
                    <a:pt x="4406" y="2113"/>
                    <a:pt x="4168" y="3768"/>
                  </a:cubicBezTo>
                  <a:cubicBezTo>
                    <a:pt x="4055" y="3755"/>
                    <a:pt x="3942" y="3749"/>
                    <a:pt x="3828" y="3749"/>
                  </a:cubicBezTo>
                  <a:cubicBezTo>
                    <a:pt x="2402" y="3749"/>
                    <a:pt x="930" y="4697"/>
                    <a:pt x="488" y="6054"/>
                  </a:cubicBezTo>
                  <a:cubicBezTo>
                    <a:pt x="0" y="7518"/>
                    <a:pt x="715" y="9280"/>
                    <a:pt x="2084" y="9983"/>
                  </a:cubicBezTo>
                  <a:cubicBezTo>
                    <a:pt x="2819" y="10350"/>
                    <a:pt x="3658" y="10429"/>
                    <a:pt x="4491" y="10429"/>
                  </a:cubicBezTo>
                  <a:cubicBezTo>
                    <a:pt x="4629" y="10429"/>
                    <a:pt x="4768" y="10427"/>
                    <a:pt x="4906" y="10423"/>
                  </a:cubicBezTo>
                  <a:cubicBezTo>
                    <a:pt x="5370" y="11673"/>
                    <a:pt x="6632" y="12483"/>
                    <a:pt x="7882" y="12923"/>
                  </a:cubicBezTo>
                  <a:cubicBezTo>
                    <a:pt x="8263" y="13054"/>
                    <a:pt x="8656" y="13162"/>
                    <a:pt x="9061" y="13245"/>
                  </a:cubicBezTo>
                  <a:cubicBezTo>
                    <a:pt x="9310" y="13281"/>
                    <a:pt x="9559" y="13299"/>
                    <a:pt x="9806" y="13299"/>
                  </a:cubicBezTo>
                  <a:cubicBezTo>
                    <a:pt x="11495" y="13299"/>
                    <a:pt x="13096" y="12465"/>
                    <a:pt x="14062" y="11042"/>
                  </a:cubicBezTo>
                  <a:cubicBezTo>
                    <a:pt x="14561" y="11269"/>
                    <a:pt x="15095" y="11382"/>
                    <a:pt x="15629" y="11382"/>
                  </a:cubicBezTo>
                  <a:cubicBezTo>
                    <a:pt x="16217" y="11382"/>
                    <a:pt x="16805" y="11245"/>
                    <a:pt x="17348" y="10971"/>
                  </a:cubicBezTo>
                  <a:cubicBezTo>
                    <a:pt x="18372" y="10435"/>
                    <a:pt x="19062" y="9423"/>
                    <a:pt x="19193" y="8268"/>
                  </a:cubicBezTo>
                  <a:cubicBezTo>
                    <a:pt x="19288" y="7137"/>
                    <a:pt x="18729" y="5911"/>
                    <a:pt x="17776" y="5280"/>
                  </a:cubicBezTo>
                  <a:cubicBezTo>
                    <a:pt x="18312" y="4530"/>
                    <a:pt x="18372" y="3541"/>
                    <a:pt x="17931" y="2732"/>
                  </a:cubicBezTo>
                  <a:cubicBezTo>
                    <a:pt x="17467" y="1946"/>
                    <a:pt x="16645" y="1434"/>
                    <a:pt x="15728" y="1363"/>
                  </a:cubicBezTo>
                  <a:cubicBezTo>
                    <a:pt x="15673" y="1359"/>
                    <a:pt x="15617" y="1357"/>
                    <a:pt x="15561" y="1357"/>
                  </a:cubicBezTo>
                  <a:cubicBezTo>
                    <a:pt x="14720" y="1357"/>
                    <a:pt x="13854" y="1770"/>
                    <a:pt x="13240" y="2351"/>
                  </a:cubicBezTo>
                  <a:cubicBezTo>
                    <a:pt x="13169" y="1744"/>
                    <a:pt x="12657" y="1291"/>
                    <a:pt x="12145" y="958"/>
                  </a:cubicBezTo>
                  <a:cubicBezTo>
                    <a:pt x="11172" y="353"/>
                    <a:pt x="10021" y="1"/>
                    <a:pt x="88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19" name="Google Shape;319;p26"/>
            <p:cNvGrpSpPr/>
            <p:nvPr/>
          </p:nvGrpSpPr>
          <p:grpSpPr>
            <a:xfrm flipH="1">
              <a:off x="7393894" y="300203"/>
              <a:ext cx="1380624" cy="965482"/>
              <a:chOff x="5537575" y="2349975"/>
              <a:chExt cx="1029625" cy="720025"/>
            </a:xfrm>
          </p:grpSpPr>
          <p:sp>
            <p:nvSpPr>
              <p:cNvPr id="320" name="Google Shape;320;p26"/>
              <p:cNvSpPr/>
              <p:nvPr/>
            </p:nvSpPr>
            <p:spPr>
              <a:xfrm>
                <a:off x="6307925" y="2504475"/>
                <a:ext cx="259275" cy="84325"/>
              </a:xfrm>
              <a:custGeom>
                <a:avLst/>
                <a:gdLst/>
                <a:ahLst/>
                <a:cxnLst/>
                <a:rect l="l" t="t" r="r" b="b"/>
                <a:pathLst>
                  <a:path w="10371" h="3373" extrusionOk="0">
                    <a:moveTo>
                      <a:pt x="954" y="0"/>
                    </a:moveTo>
                    <a:cubicBezTo>
                      <a:pt x="634" y="0"/>
                      <a:pt x="313" y="36"/>
                      <a:pt x="0" y="113"/>
                    </a:cubicBezTo>
                    <a:cubicBezTo>
                      <a:pt x="143" y="100"/>
                      <a:pt x="285" y="94"/>
                      <a:pt x="427" y="94"/>
                    </a:cubicBezTo>
                    <a:cubicBezTo>
                      <a:pt x="1345" y="94"/>
                      <a:pt x="2253" y="358"/>
                      <a:pt x="3036" y="863"/>
                    </a:cubicBezTo>
                    <a:cubicBezTo>
                      <a:pt x="3929" y="1411"/>
                      <a:pt x="4620" y="2244"/>
                      <a:pt x="4977" y="3244"/>
                    </a:cubicBezTo>
                    <a:cubicBezTo>
                      <a:pt x="4989" y="3280"/>
                      <a:pt x="5013" y="3316"/>
                      <a:pt x="5049" y="3339"/>
                    </a:cubicBezTo>
                    <a:cubicBezTo>
                      <a:pt x="5080" y="3362"/>
                      <a:pt x="5117" y="3372"/>
                      <a:pt x="5153" y="3372"/>
                    </a:cubicBezTo>
                    <a:cubicBezTo>
                      <a:pt x="5213" y="3372"/>
                      <a:pt x="5273" y="3344"/>
                      <a:pt x="5310" y="3292"/>
                    </a:cubicBezTo>
                    <a:cubicBezTo>
                      <a:pt x="5906" y="2423"/>
                      <a:pt x="6632" y="1601"/>
                      <a:pt x="7596" y="1232"/>
                    </a:cubicBezTo>
                    <a:cubicBezTo>
                      <a:pt x="7881" y="1121"/>
                      <a:pt x="8182" y="1066"/>
                      <a:pt x="8483" y="1066"/>
                    </a:cubicBezTo>
                    <a:cubicBezTo>
                      <a:pt x="8698" y="1066"/>
                      <a:pt x="8912" y="1094"/>
                      <a:pt x="9120" y="1149"/>
                    </a:cubicBezTo>
                    <a:cubicBezTo>
                      <a:pt x="9644" y="1256"/>
                      <a:pt x="10097" y="1577"/>
                      <a:pt x="10371" y="2042"/>
                    </a:cubicBezTo>
                    <a:cubicBezTo>
                      <a:pt x="10180" y="1530"/>
                      <a:pt x="9692" y="1149"/>
                      <a:pt x="9168" y="970"/>
                    </a:cubicBezTo>
                    <a:cubicBezTo>
                      <a:pt x="8886" y="876"/>
                      <a:pt x="8591" y="828"/>
                      <a:pt x="8295" y="828"/>
                    </a:cubicBezTo>
                    <a:cubicBezTo>
                      <a:pt x="8029" y="828"/>
                      <a:pt x="7761" y="867"/>
                      <a:pt x="7501" y="946"/>
                    </a:cubicBezTo>
                    <a:cubicBezTo>
                      <a:pt x="6965" y="1125"/>
                      <a:pt x="6477" y="1423"/>
                      <a:pt x="6061" y="1804"/>
                    </a:cubicBezTo>
                    <a:cubicBezTo>
                      <a:pt x="5750" y="2104"/>
                      <a:pt x="5462" y="2435"/>
                      <a:pt x="5203" y="2783"/>
                    </a:cubicBezTo>
                    <a:lnTo>
                      <a:pt x="5203" y="2783"/>
                    </a:lnTo>
                    <a:cubicBezTo>
                      <a:pt x="4791" y="1859"/>
                      <a:pt x="4087" y="1093"/>
                      <a:pt x="3191" y="613"/>
                    </a:cubicBezTo>
                    <a:cubicBezTo>
                      <a:pt x="2715" y="339"/>
                      <a:pt x="2179" y="149"/>
                      <a:pt x="1631" y="53"/>
                    </a:cubicBezTo>
                    <a:cubicBezTo>
                      <a:pt x="1409" y="19"/>
                      <a:pt x="1182" y="0"/>
                      <a:pt x="95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321;p26"/>
              <p:cNvSpPr/>
              <p:nvPr/>
            </p:nvSpPr>
            <p:spPr>
              <a:xfrm>
                <a:off x="6188250" y="2349975"/>
                <a:ext cx="184275" cy="61725"/>
              </a:xfrm>
              <a:custGeom>
                <a:avLst/>
                <a:gdLst/>
                <a:ahLst/>
                <a:cxnLst/>
                <a:rect l="l" t="t" r="r" b="b"/>
                <a:pathLst>
                  <a:path w="7371" h="2469" extrusionOk="0">
                    <a:moveTo>
                      <a:pt x="745" y="1"/>
                    </a:moveTo>
                    <a:cubicBezTo>
                      <a:pt x="497" y="1"/>
                      <a:pt x="247" y="30"/>
                      <a:pt x="1" y="90"/>
                    </a:cubicBezTo>
                    <a:cubicBezTo>
                      <a:pt x="58" y="87"/>
                      <a:pt x="116" y="86"/>
                      <a:pt x="173" y="86"/>
                    </a:cubicBezTo>
                    <a:cubicBezTo>
                      <a:pt x="875" y="86"/>
                      <a:pt x="1561" y="288"/>
                      <a:pt x="2156" y="673"/>
                    </a:cubicBezTo>
                    <a:cubicBezTo>
                      <a:pt x="2775" y="1054"/>
                      <a:pt x="3239" y="1649"/>
                      <a:pt x="3489" y="2340"/>
                    </a:cubicBezTo>
                    <a:cubicBezTo>
                      <a:pt x="3501" y="2376"/>
                      <a:pt x="3525" y="2411"/>
                      <a:pt x="3561" y="2435"/>
                    </a:cubicBezTo>
                    <a:cubicBezTo>
                      <a:pt x="3597" y="2458"/>
                      <a:pt x="3636" y="2468"/>
                      <a:pt x="3674" y="2468"/>
                    </a:cubicBezTo>
                    <a:cubicBezTo>
                      <a:pt x="3738" y="2468"/>
                      <a:pt x="3798" y="2439"/>
                      <a:pt x="3835" y="2388"/>
                    </a:cubicBezTo>
                    <a:cubicBezTo>
                      <a:pt x="4251" y="1768"/>
                      <a:pt x="4752" y="1197"/>
                      <a:pt x="5430" y="935"/>
                    </a:cubicBezTo>
                    <a:cubicBezTo>
                      <a:pt x="5634" y="855"/>
                      <a:pt x="5851" y="815"/>
                      <a:pt x="6068" y="815"/>
                    </a:cubicBezTo>
                    <a:cubicBezTo>
                      <a:pt x="6206" y="815"/>
                      <a:pt x="6344" y="831"/>
                      <a:pt x="6478" y="864"/>
                    </a:cubicBezTo>
                    <a:cubicBezTo>
                      <a:pt x="6847" y="923"/>
                      <a:pt x="7169" y="1149"/>
                      <a:pt x="7371" y="1471"/>
                    </a:cubicBezTo>
                    <a:cubicBezTo>
                      <a:pt x="7216" y="1090"/>
                      <a:pt x="6907" y="804"/>
                      <a:pt x="6526" y="673"/>
                    </a:cubicBezTo>
                    <a:cubicBezTo>
                      <a:pt x="6315" y="603"/>
                      <a:pt x="6098" y="567"/>
                      <a:pt x="5881" y="567"/>
                    </a:cubicBezTo>
                    <a:cubicBezTo>
                      <a:pt x="5693" y="567"/>
                      <a:pt x="5505" y="594"/>
                      <a:pt x="5323" y="649"/>
                    </a:cubicBezTo>
                    <a:cubicBezTo>
                      <a:pt x="4930" y="768"/>
                      <a:pt x="4573" y="983"/>
                      <a:pt x="4275" y="1256"/>
                    </a:cubicBezTo>
                    <a:cubicBezTo>
                      <a:pt x="4073" y="1451"/>
                      <a:pt x="3882" y="1663"/>
                      <a:pt x="3712" y="1884"/>
                    </a:cubicBezTo>
                    <a:lnTo>
                      <a:pt x="3712" y="1884"/>
                    </a:lnTo>
                    <a:cubicBezTo>
                      <a:pt x="3412" y="1256"/>
                      <a:pt x="2921" y="737"/>
                      <a:pt x="2299" y="411"/>
                    </a:cubicBezTo>
                    <a:cubicBezTo>
                      <a:pt x="1825" y="141"/>
                      <a:pt x="1289" y="1"/>
                      <a:pt x="7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322;p26"/>
              <p:cNvSpPr/>
              <p:nvPr/>
            </p:nvSpPr>
            <p:spPr>
              <a:xfrm>
                <a:off x="6051350" y="2681125"/>
                <a:ext cx="252125" cy="106650"/>
              </a:xfrm>
              <a:custGeom>
                <a:avLst/>
                <a:gdLst/>
                <a:ahLst/>
                <a:cxnLst/>
                <a:rect l="l" t="t" r="r" b="b"/>
                <a:pathLst>
                  <a:path w="10085" h="4266" extrusionOk="0">
                    <a:moveTo>
                      <a:pt x="0" y="0"/>
                    </a:moveTo>
                    <a:cubicBezTo>
                      <a:pt x="1107" y="214"/>
                      <a:pt x="2143" y="714"/>
                      <a:pt x="3000" y="1465"/>
                    </a:cubicBezTo>
                    <a:cubicBezTo>
                      <a:pt x="3846" y="2167"/>
                      <a:pt x="4489" y="3096"/>
                      <a:pt x="4870" y="4143"/>
                    </a:cubicBezTo>
                    <a:cubicBezTo>
                      <a:pt x="4892" y="4219"/>
                      <a:pt x="4967" y="4266"/>
                      <a:pt x="5047" y="4266"/>
                    </a:cubicBezTo>
                    <a:cubicBezTo>
                      <a:pt x="5093" y="4266"/>
                      <a:pt x="5140" y="4250"/>
                      <a:pt x="5179" y="4215"/>
                    </a:cubicBezTo>
                    <a:cubicBezTo>
                      <a:pt x="5870" y="3560"/>
                      <a:pt x="6560" y="2905"/>
                      <a:pt x="7382" y="2465"/>
                    </a:cubicBezTo>
                    <a:cubicBezTo>
                      <a:pt x="7787" y="2238"/>
                      <a:pt x="8227" y="2084"/>
                      <a:pt x="8692" y="2000"/>
                    </a:cubicBezTo>
                    <a:cubicBezTo>
                      <a:pt x="8857" y="1971"/>
                      <a:pt x="9024" y="1956"/>
                      <a:pt x="9191" y="1956"/>
                    </a:cubicBezTo>
                    <a:cubicBezTo>
                      <a:pt x="9492" y="1956"/>
                      <a:pt x="9793" y="2004"/>
                      <a:pt x="10085" y="2096"/>
                    </a:cubicBezTo>
                    <a:cubicBezTo>
                      <a:pt x="9719" y="1917"/>
                      <a:pt x="9320" y="1822"/>
                      <a:pt x="8915" y="1822"/>
                    </a:cubicBezTo>
                    <a:cubicBezTo>
                      <a:pt x="8833" y="1822"/>
                      <a:pt x="8750" y="1826"/>
                      <a:pt x="8668" y="1834"/>
                    </a:cubicBezTo>
                    <a:cubicBezTo>
                      <a:pt x="8180" y="1869"/>
                      <a:pt x="7703" y="2000"/>
                      <a:pt x="7251" y="2215"/>
                    </a:cubicBezTo>
                    <a:cubicBezTo>
                      <a:pt x="6446" y="2580"/>
                      <a:pt x="5767" y="3157"/>
                      <a:pt x="5126" y="3739"/>
                    </a:cubicBezTo>
                    <a:lnTo>
                      <a:pt x="5126" y="3739"/>
                    </a:lnTo>
                    <a:cubicBezTo>
                      <a:pt x="4728" y="2734"/>
                      <a:pt x="4066" y="1858"/>
                      <a:pt x="3203" y="1203"/>
                    </a:cubicBezTo>
                    <a:cubicBezTo>
                      <a:pt x="2739" y="845"/>
                      <a:pt x="2227" y="560"/>
                      <a:pt x="1679" y="345"/>
                    </a:cubicBezTo>
                    <a:cubicBezTo>
                      <a:pt x="1143" y="143"/>
                      <a:pt x="583" y="24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3;p26"/>
              <p:cNvSpPr/>
              <p:nvPr/>
            </p:nvSpPr>
            <p:spPr>
              <a:xfrm>
                <a:off x="5537575" y="2954500"/>
                <a:ext cx="361675" cy="115500"/>
              </a:xfrm>
              <a:custGeom>
                <a:avLst/>
                <a:gdLst/>
                <a:ahLst/>
                <a:cxnLst/>
                <a:rect l="l" t="t" r="r" b="b"/>
                <a:pathLst>
                  <a:path w="14467" h="4620" extrusionOk="0">
                    <a:moveTo>
                      <a:pt x="13626" y="0"/>
                    </a:moveTo>
                    <a:cubicBezTo>
                      <a:pt x="13232" y="0"/>
                      <a:pt x="12837" y="60"/>
                      <a:pt x="12455" y="185"/>
                    </a:cubicBezTo>
                    <a:cubicBezTo>
                      <a:pt x="11788" y="388"/>
                      <a:pt x="11169" y="709"/>
                      <a:pt x="10621" y="1138"/>
                    </a:cubicBezTo>
                    <a:cubicBezTo>
                      <a:pt x="9630" y="1903"/>
                      <a:pt x="8872" y="2903"/>
                      <a:pt x="8172" y="3907"/>
                    </a:cubicBezTo>
                    <a:lnTo>
                      <a:pt x="8172" y="3907"/>
                    </a:lnTo>
                    <a:cubicBezTo>
                      <a:pt x="7315" y="2644"/>
                      <a:pt x="6134" y="1644"/>
                      <a:pt x="4751" y="1007"/>
                    </a:cubicBezTo>
                    <a:cubicBezTo>
                      <a:pt x="4001" y="662"/>
                      <a:pt x="3216" y="424"/>
                      <a:pt x="2418" y="305"/>
                    </a:cubicBezTo>
                    <a:cubicBezTo>
                      <a:pt x="2031" y="248"/>
                      <a:pt x="1645" y="218"/>
                      <a:pt x="1260" y="218"/>
                    </a:cubicBezTo>
                    <a:cubicBezTo>
                      <a:pt x="838" y="218"/>
                      <a:pt x="418" y="254"/>
                      <a:pt x="1" y="328"/>
                    </a:cubicBezTo>
                    <a:cubicBezTo>
                      <a:pt x="121" y="323"/>
                      <a:pt x="242" y="320"/>
                      <a:pt x="362" y="320"/>
                    </a:cubicBezTo>
                    <a:cubicBezTo>
                      <a:pt x="1036" y="320"/>
                      <a:pt x="1701" y="405"/>
                      <a:pt x="2358" y="566"/>
                    </a:cubicBezTo>
                    <a:cubicBezTo>
                      <a:pt x="3132" y="745"/>
                      <a:pt x="3870" y="1019"/>
                      <a:pt x="4561" y="1388"/>
                    </a:cubicBezTo>
                    <a:cubicBezTo>
                      <a:pt x="5942" y="2102"/>
                      <a:pt x="7121" y="3174"/>
                      <a:pt x="7954" y="4496"/>
                    </a:cubicBezTo>
                    <a:cubicBezTo>
                      <a:pt x="7966" y="4531"/>
                      <a:pt x="7990" y="4555"/>
                      <a:pt x="8026" y="4579"/>
                    </a:cubicBezTo>
                    <a:cubicBezTo>
                      <a:pt x="8066" y="4606"/>
                      <a:pt x="8114" y="4619"/>
                      <a:pt x="8163" y="4619"/>
                    </a:cubicBezTo>
                    <a:cubicBezTo>
                      <a:pt x="8244" y="4619"/>
                      <a:pt x="8326" y="4582"/>
                      <a:pt x="8371" y="4507"/>
                    </a:cubicBezTo>
                    <a:cubicBezTo>
                      <a:pt x="9133" y="3400"/>
                      <a:pt x="9871" y="2293"/>
                      <a:pt x="10859" y="1436"/>
                    </a:cubicBezTo>
                    <a:cubicBezTo>
                      <a:pt x="11359" y="995"/>
                      <a:pt x="11919" y="650"/>
                      <a:pt x="12526" y="400"/>
                    </a:cubicBezTo>
                    <a:cubicBezTo>
                      <a:pt x="13050" y="188"/>
                      <a:pt x="13607" y="79"/>
                      <a:pt x="14162" y="79"/>
                    </a:cubicBezTo>
                    <a:cubicBezTo>
                      <a:pt x="14264" y="79"/>
                      <a:pt x="14366" y="83"/>
                      <a:pt x="14467" y="90"/>
                    </a:cubicBezTo>
                    <a:cubicBezTo>
                      <a:pt x="14189" y="31"/>
                      <a:pt x="13908" y="0"/>
                      <a:pt x="136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1590" y="410809"/>
            <a:ext cx="7626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1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1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1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1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1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1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1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1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1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58775" y="1434450"/>
            <a:ext cx="7626300" cy="31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itter"/>
              <a:buChar char="●"/>
              <a:defRPr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itter"/>
              <a:buChar char="○"/>
              <a:defRPr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itter"/>
              <a:buChar char="■"/>
              <a:defRPr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itter"/>
              <a:buChar char="●"/>
              <a:defRPr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itter"/>
              <a:buChar char="○"/>
              <a:defRPr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itter"/>
              <a:buChar char="■"/>
              <a:defRPr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itter"/>
              <a:buChar char="●"/>
              <a:defRPr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itter"/>
              <a:buChar char="○"/>
              <a:defRPr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itter"/>
              <a:buChar char="■"/>
              <a:defRPr>
                <a:solidFill>
                  <a:schemeClr val="dk2"/>
                </a:solidFill>
                <a:latin typeface="Bitter"/>
                <a:ea typeface="Bitter"/>
                <a:cs typeface="Bitter"/>
                <a:sym typeface="Bitter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5" r:id="rId2"/>
    <p:sldLayoutId id="2147483657" r:id="rId3"/>
    <p:sldLayoutId id="2147483658" r:id="rId4"/>
    <p:sldLayoutId id="2147483662" r:id="rId5"/>
    <p:sldLayoutId id="2147483671" r:id="rId6"/>
    <p:sldLayoutId id="2147483672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554;p30"/>
          <p:cNvSpPr/>
          <p:nvPr/>
        </p:nvSpPr>
        <p:spPr>
          <a:xfrm>
            <a:off x="5187844" y="109961"/>
            <a:ext cx="3943185" cy="4636916"/>
          </a:xfrm>
          <a:custGeom>
            <a:avLst/>
            <a:gdLst/>
            <a:ahLst/>
            <a:cxnLst/>
            <a:rect l="l" t="t" r="r" b="b"/>
            <a:pathLst>
              <a:path w="39412" h="71956" extrusionOk="0">
                <a:moveTo>
                  <a:pt x="26435" y="5219"/>
                </a:moveTo>
                <a:cubicBezTo>
                  <a:pt x="26414" y="5447"/>
                  <a:pt x="26391" y="5674"/>
                  <a:pt x="26366" y="5900"/>
                </a:cubicBezTo>
                <a:lnTo>
                  <a:pt x="24728" y="5219"/>
                </a:lnTo>
                <a:close/>
                <a:moveTo>
                  <a:pt x="36617" y="5219"/>
                </a:moveTo>
                <a:lnTo>
                  <a:pt x="34266" y="6197"/>
                </a:lnTo>
                <a:cubicBezTo>
                  <a:pt x="34307" y="5875"/>
                  <a:pt x="34344" y="5549"/>
                  <a:pt x="34375" y="5219"/>
                </a:cubicBezTo>
                <a:close/>
                <a:moveTo>
                  <a:pt x="30064" y="5219"/>
                </a:moveTo>
                <a:lnTo>
                  <a:pt x="30064" y="7439"/>
                </a:lnTo>
                <a:lnTo>
                  <a:pt x="26467" y="5942"/>
                </a:lnTo>
                <a:cubicBezTo>
                  <a:pt x="26494" y="5702"/>
                  <a:pt x="26518" y="5461"/>
                  <a:pt x="26541" y="5219"/>
                </a:cubicBezTo>
                <a:close/>
                <a:moveTo>
                  <a:pt x="34269" y="5219"/>
                </a:moveTo>
                <a:cubicBezTo>
                  <a:pt x="34236" y="5564"/>
                  <a:pt x="34198" y="5906"/>
                  <a:pt x="34154" y="6243"/>
                </a:cubicBezTo>
                <a:lnTo>
                  <a:pt x="31282" y="7439"/>
                </a:lnTo>
                <a:lnTo>
                  <a:pt x="31282" y="5219"/>
                </a:lnTo>
                <a:close/>
                <a:moveTo>
                  <a:pt x="34108" y="6587"/>
                </a:moveTo>
                <a:cubicBezTo>
                  <a:pt x="33621" y="10031"/>
                  <a:pt x="32586" y="13006"/>
                  <a:pt x="31282" y="15337"/>
                </a:cubicBezTo>
                <a:lnTo>
                  <a:pt x="31282" y="7763"/>
                </a:lnTo>
                <a:lnTo>
                  <a:pt x="34108" y="6587"/>
                </a:lnTo>
                <a:close/>
                <a:moveTo>
                  <a:pt x="20438" y="17390"/>
                </a:moveTo>
                <a:lnTo>
                  <a:pt x="20438" y="18004"/>
                </a:lnTo>
                <a:lnTo>
                  <a:pt x="19995" y="18004"/>
                </a:lnTo>
                <a:cubicBezTo>
                  <a:pt x="20128" y="17809"/>
                  <a:pt x="20260" y="17604"/>
                  <a:pt x="20389" y="17390"/>
                </a:cubicBezTo>
                <a:close/>
                <a:moveTo>
                  <a:pt x="23951" y="5218"/>
                </a:moveTo>
                <a:lnTo>
                  <a:pt x="26331" y="6210"/>
                </a:lnTo>
                <a:cubicBezTo>
                  <a:pt x="25896" y="9839"/>
                  <a:pt x="24941" y="13226"/>
                  <a:pt x="23593" y="15872"/>
                </a:cubicBezTo>
                <a:cubicBezTo>
                  <a:pt x="23456" y="16140"/>
                  <a:pt x="23316" y="16400"/>
                  <a:pt x="23172" y="16651"/>
                </a:cubicBezTo>
                <a:cubicBezTo>
                  <a:pt x="23051" y="16583"/>
                  <a:pt x="22910" y="16544"/>
                  <a:pt x="22761" y="16544"/>
                </a:cubicBezTo>
                <a:cubicBezTo>
                  <a:pt x="22293" y="16544"/>
                  <a:pt x="21914" y="16923"/>
                  <a:pt x="21914" y="17390"/>
                </a:cubicBezTo>
                <a:lnTo>
                  <a:pt x="22645" y="17390"/>
                </a:lnTo>
                <a:lnTo>
                  <a:pt x="22645" y="17507"/>
                </a:lnTo>
                <a:cubicBezTo>
                  <a:pt x="22532" y="17679"/>
                  <a:pt x="22418" y="17844"/>
                  <a:pt x="22302" y="18004"/>
                </a:cubicBezTo>
                <a:lnTo>
                  <a:pt x="20668" y="18004"/>
                </a:lnTo>
                <a:lnTo>
                  <a:pt x="20668" y="17390"/>
                </a:lnTo>
                <a:lnTo>
                  <a:pt x="21399" y="17390"/>
                </a:lnTo>
                <a:cubicBezTo>
                  <a:pt x="21399" y="17024"/>
                  <a:pt x="21166" y="16713"/>
                  <a:pt x="20841" y="16595"/>
                </a:cubicBezTo>
                <a:cubicBezTo>
                  <a:pt x="20957" y="16378"/>
                  <a:pt x="21071" y="16154"/>
                  <a:pt x="21183" y="15922"/>
                </a:cubicBezTo>
                <a:cubicBezTo>
                  <a:pt x="22577" y="13043"/>
                  <a:pt x="23537" y="9257"/>
                  <a:pt x="23906" y="5218"/>
                </a:cubicBezTo>
                <a:close/>
                <a:moveTo>
                  <a:pt x="22645" y="17705"/>
                </a:moveTo>
                <a:lnTo>
                  <a:pt x="22645" y="18005"/>
                </a:lnTo>
                <a:lnTo>
                  <a:pt x="22437" y="18005"/>
                </a:lnTo>
                <a:cubicBezTo>
                  <a:pt x="22507" y="17906"/>
                  <a:pt x="22577" y="17806"/>
                  <a:pt x="22645" y="17705"/>
                </a:cubicBezTo>
                <a:close/>
                <a:moveTo>
                  <a:pt x="37183" y="5306"/>
                </a:moveTo>
                <a:cubicBezTo>
                  <a:pt x="36576" y="11373"/>
                  <a:pt x="34103" y="16160"/>
                  <a:pt x="31282" y="18753"/>
                </a:cubicBezTo>
                <a:lnTo>
                  <a:pt x="31282" y="15545"/>
                </a:lnTo>
                <a:cubicBezTo>
                  <a:pt x="32644" y="13165"/>
                  <a:pt x="33724" y="10100"/>
                  <a:pt x="34221" y="6539"/>
                </a:cubicBezTo>
                <a:lnTo>
                  <a:pt x="37183" y="5306"/>
                </a:lnTo>
                <a:close/>
                <a:moveTo>
                  <a:pt x="22128" y="18853"/>
                </a:moveTo>
                <a:lnTo>
                  <a:pt x="21574" y="19084"/>
                </a:lnTo>
                <a:cubicBezTo>
                  <a:pt x="21642" y="19009"/>
                  <a:pt x="21711" y="18933"/>
                  <a:pt x="21778" y="18853"/>
                </a:cubicBezTo>
                <a:close/>
                <a:moveTo>
                  <a:pt x="21627" y="18853"/>
                </a:moveTo>
                <a:cubicBezTo>
                  <a:pt x="21526" y="18968"/>
                  <a:pt x="21426" y="19077"/>
                  <a:pt x="21324" y="19183"/>
                </a:cubicBezTo>
                <a:cubicBezTo>
                  <a:pt x="21243" y="19077"/>
                  <a:pt x="21164" y="18968"/>
                  <a:pt x="21086" y="18853"/>
                </a:cubicBezTo>
                <a:close/>
                <a:moveTo>
                  <a:pt x="14353" y="18853"/>
                </a:moveTo>
                <a:cubicBezTo>
                  <a:pt x="14317" y="19035"/>
                  <a:pt x="14280" y="19215"/>
                  <a:pt x="14242" y="19394"/>
                </a:cubicBezTo>
                <a:lnTo>
                  <a:pt x="12941" y="18853"/>
                </a:lnTo>
                <a:close/>
                <a:moveTo>
                  <a:pt x="20962" y="18853"/>
                </a:moveTo>
                <a:cubicBezTo>
                  <a:pt x="21048" y="18984"/>
                  <a:pt x="21138" y="19108"/>
                  <a:pt x="21230" y="19227"/>
                </a:cubicBezTo>
                <a:lnTo>
                  <a:pt x="20317" y="19608"/>
                </a:lnTo>
                <a:cubicBezTo>
                  <a:pt x="20374" y="19357"/>
                  <a:pt x="20427" y="19106"/>
                  <a:pt x="20478" y="18853"/>
                </a:cubicBezTo>
                <a:close/>
                <a:moveTo>
                  <a:pt x="22176" y="19084"/>
                </a:moveTo>
                <a:cubicBezTo>
                  <a:pt x="22119" y="19358"/>
                  <a:pt x="22055" y="19631"/>
                  <a:pt x="21987" y="19902"/>
                </a:cubicBezTo>
                <a:cubicBezTo>
                  <a:pt x="21811" y="19745"/>
                  <a:pt x="21641" y="19569"/>
                  <a:pt x="21478" y="19373"/>
                </a:cubicBezTo>
                <a:lnTo>
                  <a:pt x="22176" y="19084"/>
                </a:lnTo>
                <a:close/>
                <a:moveTo>
                  <a:pt x="14646" y="18853"/>
                </a:moveTo>
                <a:cubicBezTo>
                  <a:pt x="14904" y="19258"/>
                  <a:pt x="15178" y="19608"/>
                  <a:pt x="15465" y="19904"/>
                </a:cubicBezTo>
                <a:lnTo>
                  <a:pt x="14341" y="19435"/>
                </a:lnTo>
                <a:cubicBezTo>
                  <a:pt x="14383" y="19243"/>
                  <a:pt x="14422" y="19049"/>
                  <a:pt x="14460" y="18853"/>
                </a:cubicBezTo>
                <a:close/>
                <a:moveTo>
                  <a:pt x="19228" y="18853"/>
                </a:moveTo>
                <a:cubicBezTo>
                  <a:pt x="18830" y="19331"/>
                  <a:pt x="18421" y="19732"/>
                  <a:pt x="18006" y="20049"/>
                </a:cubicBezTo>
                <a:lnTo>
                  <a:pt x="18006" y="18853"/>
                </a:lnTo>
                <a:close/>
                <a:moveTo>
                  <a:pt x="20866" y="19628"/>
                </a:moveTo>
                <a:lnTo>
                  <a:pt x="20866" y="19628"/>
                </a:lnTo>
                <a:cubicBezTo>
                  <a:pt x="20637" y="19835"/>
                  <a:pt x="20406" y="20018"/>
                  <a:pt x="20175" y="20178"/>
                </a:cubicBezTo>
                <a:cubicBezTo>
                  <a:pt x="20199" y="20080"/>
                  <a:pt x="20224" y="19983"/>
                  <a:pt x="20249" y="19885"/>
                </a:cubicBezTo>
                <a:lnTo>
                  <a:pt x="20866" y="19628"/>
                </a:lnTo>
                <a:close/>
                <a:moveTo>
                  <a:pt x="12780" y="19035"/>
                </a:moveTo>
                <a:lnTo>
                  <a:pt x="14193" y="19624"/>
                </a:lnTo>
                <a:cubicBezTo>
                  <a:pt x="14139" y="19867"/>
                  <a:pt x="14081" y="20105"/>
                  <a:pt x="14021" y="20341"/>
                </a:cubicBezTo>
                <a:cubicBezTo>
                  <a:pt x="13584" y="20029"/>
                  <a:pt x="13167" y="19592"/>
                  <a:pt x="12780" y="19035"/>
                </a:cubicBezTo>
                <a:close/>
                <a:moveTo>
                  <a:pt x="17065" y="18853"/>
                </a:moveTo>
                <a:lnTo>
                  <a:pt x="17065" y="20569"/>
                </a:lnTo>
                <a:lnTo>
                  <a:pt x="15728" y="20012"/>
                </a:lnTo>
                <a:cubicBezTo>
                  <a:pt x="15391" y="19701"/>
                  <a:pt x="15070" y="19315"/>
                  <a:pt x="14770" y="18853"/>
                </a:cubicBezTo>
                <a:close/>
                <a:moveTo>
                  <a:pt x="20370" y="18853"/>
                </a:moveTo>
                <a:cubicBezTo>
                  <a:pt x="20317" y="19123"/>
                  <a:pt x="20259" y="19391"/>
                  <a:pt x="20195" y="19658"/>
                </a:cubicBezTo>
                <a:lnTo>
                  <a:pt x="18006" y="20569"/>
                </a:lnTo>
                <a:lnTo>
                  <a:pt x="18006" y="20181"/>
                </a:lnTo>
                <a:cubicBezTo>
                  <a:pt x="18468" y="19837"/>
                  <a:pt x="18924" y="19392"/>
                  <a:pt x="19365" y="18853"/>
                </a:cubicBezTo>
                <a:close/>
                <a:moveTo>
                  <a:pt x="16554" y="20606"/>
                </a:moveTo>
                <a:lnTo>
                  <a:pt x="16825" y="20719"/>
                </a:lnTo>
                <a:cubicBezTo>
                  <a:pt x="16819" y="20721"/>
                  <a:pt x="16813" y="20723"/>
                  <a:pt x="16807" y="20725"/>
                </a:cubicBezTo>
                <a:cubicBezTo>
                  <a:pt x="16722" y="20690"/>
                  <a:pt x="16638" y="20650"/>
                  <a:pt x="16554" y="20606"/>
                </a:cubicBezTo>
                <a:close/>
                <a:moveTo>
                  <a:pt x="26433" y="6252"/>
                </a:moveTo>
                <a:lnTo>
                  <a:pt x="30064" y="7763"/>
                </a:lnTo>
                <a:lnTo>
                  <a:pt x="30064" y="17227"/>
                </a:lnTo>
                <a:cubicBezTo>
                  <a:pt x="28674" y="19095"/>
                  <a:pt x="27108" y="20315"/>
                  <a:pt x="25615" y="20730"/>
                </a:cubicBezTo>
                <a:cubicBezTo>
                  <a:pt x="24679" y="20454"/>
                  <a:pt x="23854" y="19820"/>
                  <a:pt x="23188" y="18853"/>
                </a:cubicBezTo>
                <a:lnTo>
                  <a:pt x="24034" y="18853"/>
                </a:lnTo>
                <a:cubicBezTo>
                  <a:pt x="24174" y="18853"/>
                  <a:pt x="24288" y="18739"/>
                  <a:pt x="24288" y="18600"/>
                </a:cubicBezTo>
                <a:lnTo>
                  <a:pt x="24288" y="18259"/>
                </a:lnTo>
                <a:cubicBezTo>
                  <a:pt x="24288" y="18118"/>
                  <a:pt x="24174" y="18005"/>
                  <a:pt x="24034" y="18005"/>
                </a:cubicBezTo>
                <a:lnTo>
                  <a:pt x="22876" y="18005"/>
                </a:lnTo>
                <a:lnTo>
                  <a:pt x="22876" y="17390"/>
                </a:lnTo>
                <a:lnTo>
                  <a:pt x="23607" y="17390"/>
                </a:lnTo>
                <a:cubicBezTo>
                  <a:pt x="23607" y="17110"/>
                  <a:pt x="23471" y="16863"/>
                  <a:pt x="23261" y="16709"/>
                </a:cubicBezTo>
                <a:cubicBezTo>
                  <a:pt x="23406" y="16455"/>
                  <a:pt x="23548" y="16192"/>
                  <a:pt x="23687" y="15919"/>
                </a:cubicBezTo>
                <a:cubicBezTo>
                  <a:pt x="25037" y="13270"/>
                  <a:pt x="25994" y="9882"/>
                  <a:pt x="26433" y="6252"/>
                </a:cubicBezTo>
                <a:close/>
                <a:moveTo>
                  <a:pt x="16965" y="20777"/>
                </a:moveTo>
                <a:lnTo>
                  <a:pt x="17065" y="20819"/>
                </a:lnTo>
                <a:lnTo>
                  <a:pt x="17065" y="20821"/>
                </a:lnTo>
                <a:cubicBezTo>
                  <a:pt x="17027" y="20809"/>
                  <a:pt x="16990" y="20796"/>
                  <a:pt x="16952" y="20783"/>
                </a:cubicBezTo>
                <a:cubicBezTo>
                  <a:pt x="16957" y="20781"/>
                  <a:pt x="16961" y="20779"/>
                  <a:pt x="16965" y="20777"/>
                </a:cubicBezTo>
                <a:close/>
                <a:moveTo>
                  <a:pt x="30064" y="17395"/>
                </a:moveTo>
                <a:lnTo>
                  <a:pt x="30064" y="19722"/>
                </a:lnTo>
                <a:cubicBezTo>
                  <a:pt x="29294" y="20241"/>
                  <a:pt x="28517" y="20596"/>
                  <a:pt x="27757" y="20770"/>
                </a:cubicBezTo>
                <a:cubicBezTo>
                  <a:pt x="27407" y="20849"/>
                  <a:pt x="27065" y="20889"/>
                  <a:pt x="26733" y="20889"/>
                </a:cubicBezTo>
                <a:cubicBezTo>
                  <a:pt x="26416" y="20889"/>
                  <a:pt x="26107" y="20853"/>
                  <a:pt x="25809" y="20782"/>
                </a:cubicBezTo>
                <a:cubicBezTo>
                  <a:pt x="27242" y="20329"/>
                  <a:pt x="28730" y="19155"/>
                  <a:pt x="30064" y="17395"/>
                </a:cubicBezTo>
                <a:close/>
                <a:moveTo>
                  <a:pt x="23062" y="18853"/>
                </a:moveTo>
                <a:cubicBezTo>
                  <a:pt x="23710" y="19818"/>
                  <a:pt x="24513" y="20468"/>
                  <a:pt x="25423" y="20779"/>
                </a:cubicBezTo>
                <a:cubicBezTo>
                  <a:pt x="25417" y="20780"/>
                  <a:pt x="25411" y="20782"/>
                  <a:pt x="25403" y="20784"/>
                </a:cubicBezTo>
                <a:cubicBezTo>
                  <a:pt x="25086" y="20857"/>
                  <a:pt x="24776" y="20893"/>
                  <a:pt x="24474" y="20893"/>
                </a:cubicBezTo>
                <a:cubicBezTo>
                  <a:pt x="23593" y="20893"/>
                  <a:pt x="22787" y="20585"/>
                  <a:pt x="22077" y="19981"/>
                </a:cubicBezTo>
                <a:cubicBezTo>
                  <a:pt x="22156" y="19667"/>
                  <a:pt x="22228" y="19352"/>
                  <a:pt x="22293" y="19034"/>
                </a:cubicBezTo>
                <a:lnTo>
                  <a:pt x="22728" y="18853"/>
                </a:lnTo>
                <a:close/>
                <a:moveTo>
                  <a:pt x="14291" y="19665"/>
                </a:moveTo>
                <a:lnTo>
                  <a:pt x="15997" y="20374"/>
                </a:lnTo>
                <a:cubicBezTo>
                  <a:pt x="16212" y="20536"/>
                  <a:pt x="16434" y="20671"/>
                  <a:pt x="16661" y="20776"/>
                </a:cubicBezTo>
                <a:cubicBezTo>
                  <a:pt x="16571" y="20805"/>
                  <a:pt x="16482" y="20829"/>
                  <a:pt x="16393" y="20850"/>
                </a:cubicBezTo>
                <a:cubicBezTo>
                  <a:pt x="16173" y="20900"/>
                  <a:pt x="15956" y="20925"/>
                  <a:pt x="15743" y="20925"/>
                </a:cubicBezTo>
                <a:cubicBezTo>
                  <a:pt x="15176" y="20925"/>
                  <a:pt x="14630" y="20750"/>
                  <a:pt x="14114" y="20405"/>
                </a:cubicBezTo>
                <a:cubicBezTo>
                  <a:pt x="14175" y="20160"/>
                  <a:pt x="14236" y="19915"/>
                  <a:pt x="14291" y="19665"/>
                </a:cubicBezTo>
                <a:close/>
                <a:moveTo>
                  <a:pt x="20127" y="19935"/>
                </a:moveTo>
                <a:lnTo>
                  <a:pt x="20127" y="19935"/>
                </a:lnTo>
                <a:cubicBezTo>
                  <a:pt x="20100" y="20046"/>
                  <a:pt x="20071" y="20156"/>
                  <a:pt x="20041" y="20266"/>
                </a:cubicBezTo>
                <a:cubicBezTo>
                  <a:pt x="19581" y="20566"/>
                  <a:pt x="19117" y="20774"/>
                  <a:pt x="18660" y="20878"/>
                </a:cubicBezTo>
                <a:cubicBezTo>
                  <a:pt x="18439" y="20928"/>
                  <a:pt x="18220" y="20955"/>
                  <a:pt x="18006" y="20959"/>
                </a:cubicBezTo>
                <a:lnTo>
                  <a:pt x="18006" y="20819"/>
                </a:lnTo>
                <a:lnTo>
                  <a:pt x="20127" y="19935"/>
                </a:lnTo>
                <a:close/>
                <a:moveTo>
                  <a:pt x="19998" y="20426"/>
                </a:moveTo>
                <a:lnTo>
                  <a:pt x="19998" y="20426"/>
                </a:lnTo>
                <a:cubicBezTo>
                  <a:pt x="19519" y="22165"/>
                  <a:pt x="18836" y="23801"/>
                  <a:pt x="18006" y="25194"/>
                </a:cubicBezTo>
                <a:lnTo>
                  <a:pt x="18006" y="21064"/>
                </a:lnTo>
                <a:cubicBezTo>
                  <a:pt x="18228" y="21059"/>
                  <a:pt x="18455" y="21033"/>
                  <a:pt x="18684" y="20980"/>
                </a:cubicBezTo>
                <a:cubicBezTo>
                  <a:pt x="19124" y="20880"/>
                  <a:pt x="19563" y="20694"/>
                  <a:pt x="19998" y="20426"/>
                </a:cubicBezTo>
                <a:close/>
                <a:moveTo>
                  <a:pt x="9862" y="26346"/>
                </a:moveTo>
                <a:lnTo>
                  <a:pt x="9862" y="26856"/>
                </a:lnTo>
                <a:lnTo>
                  <a:pt x="9073" y="26856"/>
                </a:lnTo>
                <a:cubicBezTo>
                  <a:pt x="9187" y="26692"/>
                  <a:pt x="9300" y="26522"/>
                  <a:pt x="9411" y="26346"/>
                </a:cubicBezTo>
                <a:close/>
                <a:moveTo>
                  <a:pt x="12341" y="18853"/>
                </a:moveTo>
                <a:lnTo>
                  <a:pt x="12604" y="18962"/>
                </a:lnTo>
                <a:cubicBezTo>
                  <a:pt x="13035" y="19608"/>
                  <a:pt x="13500" y="20105"/>
                  <a:pt x="13995" y="20449"/>
                </a:cubicBezTo>
                <a:cubicBezTo>
                  <a:pt x="13320" y="23080"/>
                  <a:pt x="12317" y="25315"/>
                  <a:pt x="11140" y="26896"/>
                </a:cubicBezTo>
                <a:cubicBezTo>
                  <a:pt x="11105" y="26872"/>
                  <a:pt x="11063" y="26856"/>
                  <a:pt x="11017" y="26856"/>
                </a:cubicBezTo>
                <a:lnTo>
                  <a:pt x="10054" y="26856"/>
                </a:lnTo>
                <a:lnTo>
                  <a:pt x="10054" y="26346"/>
                </a:lnTo>
                <a:lnTo>
                  <a:pt x="10661" y="26346"/>
                </a:lnTo>
                <a:cubicBezTo>
                  <a:pt x="10661" y="25956"/>
                  <a:pt x="10347" y="25642"/>
                  <a:pt x="9958" y="25642"/>
                </a:cubicBezTo>
                <a:cubicBezTo>
                  <a:pt x="9908" y="25642"/>
                  <a:pt x="9860" y="25647"/>
                  <a:pt x="9814" y="25656"/>
                </a:cubicBezTo>
                <a:cubicBezTo>
                  <a:pt x="10800" y="23859"/>
                  <a:pt x="11604" y="21530"/>
                  <a:pt x="12119" y="18853"/>
                </a:cubicBezTo>
                <a:close/>
                <a:moveTo>
                  <a:pt x="21381" y="19414"/>
                </a:moveTo>
                <a:cubicBezTo>
                  <a:pt x="21566" y="19634"/>
                  <a:pt x="21759" y="19834"/>
                  <a:pt x="21961" y="20009"/>
                </a:cubicBezTo>
                <a:cubicBezTo>
                  <a:pt x="21420" y="22135"/>
                  <a:pt x="20573" y="24129"/>
                  <a:pt x="19519" y="25735"/>
                </a:cubicBezTo>
                <a:cubicBezTo>
                  <a:pt x="19046" y="26459"/>
                  <a:pt x="18536" y="27091"/>
                  <a:pt x="18006" y="27622"/>
                </a:cubicBezTo>
                <a:lnTo>
                  <a:pt x="18006" y="25399"/>
                </a:lnTo>
                <a:cubicBezTo>
                  <a:pt x="18901" y="23937"/>
                  <a:pt x="19629" y="22195"/>
                  <a:pt x="20130" y="20343"/>
                </a:cubicBezTo>
                <a:cubicBezTo>
                  <a:pt x="20481" y="20114"/>
                  <a:pt x="20828" y="19833"/>
                  <a:pt x="21170" y="19502"/>
                </a:cubicBezTo>
                <a:lnTo>
                  <a:pt x="21381" y="19414"/>
                </a:lnTo>
                <a:close/>
                <a:moveTo>
                  <a:pt x="10600" y="27561"/>
                </a:moveTo>
                <a:cubicBezTo>
                  <a:pt x="10561" y="27606"/>
                  <a:pt x="10521" y="27652"/>
                  <a:pt x="10482" y="27695"/>
                </a:cubicBezTo>
                <a:cubicBezTo>
                  <a:pt x="10442" y="27651"/>
                  <a:pt x="10402" y="27606"/>
                  <a:pt x="10363" y="27561"/>
                </a:cubicBezTo>
                <a:close/>
                <a:moveTo>
                  <a:pt x="9433" y="27561"/>
                </a:moveTo>
                <a:lnTo>
                  <a:pt x="8765" y="27840"/>
                </a:lnTo>
                <a:cubicBezTo>
                  <a:pt x="8685" y="27755"/>
                  <a:pt x="8605" y="27668"/>
                  <a:pt x="8524" y="27578"/>
                </a:cubicBezTo>
                <a:cubicBezTo>
                  <a:pt x="8530" y="27572"/>
                  <a:pt x="8534" y="27566"/>
                  <a:pt x="8538" y="27561"/>
                </a:cubicBezTo>
                <a:close/>
                <a:moveTo>
                  <a:pt x="8456" y="27657"/>
                </a:moveTo>
                <a:cubicBezTo>
                  <a:pt x="8524" y="27734"/>
                  <a:pt x="8592" y="27810"/>
                  <a:pt x="8661" y="27883"/>
                </a:cubicBezTo>
                <a:lnTo>
                  <a:pt x="7982" y="28165"/>
                </a:lnTo>
                <a:cubicBezTo>
                  <a:pt x="8142" y="28008"/>
                  <a:pt x="8300" y="27838"/>
                  <a:pt x="8456" y="27657"/>
                </a:cubicBezTo>
                <a:close/>
                <a:moveTo>
                  <a:pt x="10224" y="27561"/>
                </a:moveTo>
                <a:cubicBezTo>
                  <a:pt x="10284" y="27633"/>
                  <a:pt x="10347" y="27702"/>
                  <a:pt x="10409" y="27770"/>
                </a:cubicBezTo>
                <a:cubicBezTo>
                  <a:pt x="10128" y="28066"/>
                  <a:pt x="9841" y="28327"/>
                  <a:pt x="9547" y="28548"/>
                </a:cubicBezTo>
                <a:cubicBezTo>
                  <a:pt x="9331" y="28381"/>
                  <a:pt x="9118" y="28194"/>
                  <a:pt x="8910" y="27987"/>
                </a:cubicBezTo>
                <a:lnTo>
                  <a:pt x="9931" y="27561"/>
                </a:lnTo>
                <a:close/>
                <a:moveTo>
                  <a:pt x="5223" y="27561"/>
                </a:moveTo>
                <a:lnTo>
                  <a:pt x="5223" y="28853"/>
                </a:lnTo>
                <a:cubicBezTo>
                  <a:pt x="4715" y="28544"/>
                  <a:pt x="4212" y="28114"/>
                  <a:pt x="3716" y="27561"/>
                </a:cubicBezTo>
                <a:close/>
                <a:moveTo>
                  <a:pt x="8372" y="27561"/>
                </a:moveTo>
                <a:cubicBezTo>
                  <a:pt x="8372" y="27562"/>
                  <a:pt x="8372" y="27562"/>
                  <a:pt x="8373" y="27563"/>
                </a:cubicBezTo>
                <a:cubicBezTo>
                  <a:pt x="8143" y="27833"/>
                  <a:pt x="7909" y="28078"/>
                  <a:pt x="7671" y="28295"/>
                </a:cubicBezTo>
                <a:lnTo>
                  <a:pt x="6005" y="28987"/>
                </a:lnTo>
                <a:lnTo>
                  <a:pt x="6005" y="27561"/>
                </a:lnTo>
                <a:close/>
                <a:moveTo>
                  <a:pt x="3578" y="27561"/>
                </a:moveTo>
                <a:cubicBezTo>
                  <a:pt x="4112" y="28166"/>
                  <a:pt x="4663" y="28635"/>
                  <a:pt x="5223" y="28963"/>
                </a:cubicBezTo>
                <a:lnTo>
                  <a:pt x="5223" y="28988"/>
                </a:lnTo>
                <a:lnTo>
                  <a:pt x="1796" y="27561"/>
                </a:lnTo>
                <a:close/>
                <a:moveTo>
                  <a:pt x="7146" y="28721"/>
                </a:moveTo>
                <a:lnTo>
                  <a:pt x="7146" y="28721"/>
                </a:lnTo>
                <a:cubicBezTo>
                  <a:pt x="6814" y="28960"/>
                  <a:pt x="6476" y="29144"/>
                  <a:pt x="6133" y="29271"/>
                </a:cubicBezTo>
                <a:cubicBezTo>
                  <a:pt x="6091" y="29257"/>
                  <a:pt x="6048" y="29243"/>
                  <a:pt x="6005" y="29228"/>
                </a:cubicBezTo>
                <a:lnTo>
                  <a:pt x="6005" y="29196"/>
                </a:lnTo>
                <a:lnTo>
                  <a:pt x="7146" y="28721"/>
                </a:lnTo>
                <a:close/>
                <a:moveTo>
                  <a:pt x="8805" y="28030"/>
                </a:moveTo>
                <a:cubicBezTo>
                  <a:pt x="9020" y="28245"/>
                  <a:pt x="9237" y="28439"/>
                  <a:pt x="9459" y="28611"/>
                </a:cubicBezTo>
                <a:cubicBezTo>
                  <a:pt x="8979" y="28959"/>
                  <a:pt x="8484" y="29203"/>
                  <a:pt x="7983" y="29327"/>
                </a:cubicBezTo>
                <a:cubicBezTo>
                  <a:pt x="7706" y="29396"/>
                  <a:pt x="7430" y="29431"/>
                  <a:pt x="7155" y="29431"/>
                </a:cubicBezTo>
                <a:cubicBezTo>
                  <a:pt x="6870" y="29431"/>
                  <a:pt x="6587" y="29394"/>
                  <a:pt x="6305" y="29320"/>
                </a:cubicBezTo>
                <a:cubicBezTo>
                  <a:pt x="6734" y="29144"/>
                  <a:pt x="7153" y="28886"/>
                  <a:pt x="7560" y="28549"/>
                </a:cubicBezTo>
                <a:lnTo>
                  <a:pt x="8805" y="28030"/>
                </a:lnTo>
                <a:close/>
                <a:moveTo>
                  <a:pt x="14086" y="20512"/>
                </a:moveTo>
                <a:cubicBezTo>
                  <a:pt x="14610" y="20855"/>
                  <a:pt x="15164" y="21031"/>
                  <a:pt x="15739" y="21031"/>
                </a:cubicBezTo>
                <a:cubicBezTo>
                  <a:pt x="15962" y="21031"/>
                  <a:pt x="16188" y="21004"/>
                  <a:pt x="16416" y="20953"/>
                </a:cubicBezTo>
                <a:cubicBezTo>
                  <a:pt x="16546" y="20923"/>
                  <a:pt x="16675" y="20885"/>
                  <a:pt x="16805" y="20839"/>
                </a:cubicBezTo>
                <a:cubicBezTo>
                  <a:pt x="16890" y="20873"/>
                  <a:pt x="16977" y="20904"/>
                  <a:pt x="17065" y="20931"/>
                </a:cubicBezTo>
                <a:lnTo>
                  <a:pt x="17065" y="26580"/>
                </a:lnTo>
                <a:cubicBezTo>
                  <a:pt x="15892" y="28095"/>
                  <a:pt x="14559" y="29093"/>
                  <a:pt x="13241" y="29422"/>
                </a:cubicBezTo>
                <a:cubicBezTo>
                  <a:pt x="13222" y="29427"/>
                  <a:pt x="13203" y="29430"/>
                  <a:pt x="13185" y="29435"/>
                </a:cubicBezTo>
                <a:cubicBezTo>
                  <a:pt x="12263" y="29212"/>
                  <a:pt x="11376" y="28653"/>
                  <a:pt x="10552" y="27771"/>
                </a:cubicBezTo>
                <a:cubicBezTo>
                  <a:pt x="10613" y="27703"/>
                  <a:pt x="10676" y="27632"/>
                  <a:pt x="10736" y="27561"/>
                </a:cubicBezTo>
                <a:lnTo>
                  <a:pt x="11017" y="27561"/>
                </a:lnTo>
                <a:cubicBezTo>
                  <a:pt x="11133" y="27561"/>
                  <a:pt x="11228" y="27467"/>
                  <a:pt x="11228" y="27351"/>
                </a:cubicBezTo>
                <a:lnTo>
                  <a:pt x="11228" y="27067"/>
                </a:lnTo>
                <a:cubicBezTo>
                  <a:pt x="11228" y="27035"/>
                  <a:pt x="11219" y="27004"/>
                  <a:pt x="11207" y="26978"/>
                </a:cubicBezTo>
                <a:cubicBezTo>
                  <a:pt x="12395" y="25390"/>
                  <a:pt x="13405" y="23149"/>
                  <a:pt x="14086" y="20512"/>
                </a:cubicBezTo>
                <a:close/>
                <a:moveTo>
                  <a:pt x="1720" y="27738"/>
                </a:moveTo>
                <a:lnTo>
                  <a:pt x="5223" y="29196"/>
                </a:lnTo>
                <a:lnTo>
                  <a:pt x="5223" y="29472"/>
                </a:lnTo>
                <a:cubicBezTo>
                  <a:pt x="5147" y="29478"/>
                  <a:pt x="5070" y="29481"/>
                  <a:pt x="4994" y="29481"/>
                </a:cubicBezTo>
                <a:cubicBezTo>
                  <a:pt x="3889" y="29481"/>
                  <a:pt x="2792" y="28897"/>
                  <a:pt x="1720" y="27738"/>
                </a:cubicBezTo>
                <a:close/>
                <a:moveTo>
                  <a:pt x="10478" y="27847"/>
                </a:moveTo>
                <a:cubicBezTo>
                  <a:pt x="11255" y="28678"/>
                  <a:pt x="12089" y="29226"/>
                  <a:pt x="12955" y="29483"/>
                </a:cubicBezTo>
                <a:cubicBezTo>
                  <a:pt x="12720" y="29524"/>
                  <a:pt x="12485" y="29545"/>
                  <a:pt x="12253" y="29545"/>
                </a:cubicBezTo>
                <a:cubicBezTo>
                  <a:pt x="11348" y="29545"/>
                  <a:pt x="10466" y="29230"/>
                  <a:pt x="9632" y="28611"/>
                </a:cubicBezTo>
                <a:cubicBezTo>
                  <a:pt x="9920" y="28392"/>
                  <a:pt x="10202" y="28137"/>
                  <a:pt x="10478" y="27847"/>
                </a:cubicBezTo>
                <a:close/>
                <a:moveTo>
                  <a:pt x="17065" y="26752"/>
                </a:moveTo>
                <a:lnTo>
                  <a:pt x="17065" y="28442"/>
                </a:lnTo>
                <a:cubicBezTo>
                  <a:pt x="16418" y="28924"/>
                  <a:pt x="15754" y="29257"/>
                  <a:pt x="15093" y="29422"/>
                </a:cubicBezTo>
                <a:cubicBezTo>
                  <a:pt x="14762" y="29504"/>
                  <a:pt x="14433" y="29545"/>
                  <a:pt x="14107" y="29545"/>
                </a:cubicBezTo>
                <a:cubicBezTo>
                  <a:pt x="13873" y="29545"/>
                  <a:pt x="13641" y="29524"/>
                  <a:pt x="13411" y="29483"/>
                </a:cubicBezTo>
                <a:cubicBezTo>
                  <a:pt x="14673" y="29123"/>
                  <a:pt x="15941" y="28171"/>
                  <a:pt x="17065" y="26752"/>
                </a:cubicBezTo>
                <a:close/>
                <a:moveTo>
                  <a:pt x="30428" y="1"/>
                </a:moveTo>
                <a:cubicBezTo>
                  <a:pt x="30226" y="1"/>
                  <a:pt x="30064" y="164"/>
                  <a:pt x="30064" y="364"/>
                </a:cubicBezTo>
                <a:lnTo>
                  <a:pt x="30064" y="4120"/>
                </a:lnTo>
                <a:lnTo>
                  <a:pt x="26971" y="4120"/>
                </a:lnTo>
                <a:lnTo>
                  <a:pt x="26971" y="3357"/>
                </a:lnTo>
                <a:lnTo>
                  <a:pt x="27918" y="3357"/>
                </a:lnTo>
                <a:cubicBezTo>
                  <a:pt x="27918" y="2752"/>
                  <a:pt x="27428" y="2262"/>
                  <a:pt x="26822" y="2262"/>
                </a:cubicBezTo>
                <a:cubicBezTo>
                  <a:pt x="26217" y="2262"/>
                  <a:pt x="25727" y="2752"/>
                  <a:pt x="25727" y="3357"/>
                </a:cubicBezTo>
                <a:lnTo>
                  <a:pt x="26673" y="3357"/>
                </a:lnTo>
                <a:lnTo>
                  <a:pt x="26673" y="4120"/>
                </a:lnTo>
                <a:lnTo>
                  <a:pt x="24114" y="4120"/>
                </a:lnTo>
                <a:lnTo>
                  <a:pt x="24114" y="3357"/>
                </a:lnTo>
                <a:lnTo>
                  <a:pt x="25060" y="3357"/>
                </a:lnTo>
                <a:cubicBezTo>
                  <a:pt x="25060" y="2752"/>
                  <a:pt x="24570" y="2262"/>
                  <a:pt x="23965" y="2262"/>
                </a:cubicBezTo>
                <a:cubicBezTo>
                  <a:pt x="23360" y="2262"/>
                  <a:pt x="22870" y="2752"/>
                  <a:pt x="22870" y="3357"/>
                </a:cubicBezTo>
                <a:lnTo>
                  <a:pt x="23816" y="3357"/>
                </a:lnTo>
                <a:lnTo>
                  <a:pt x="23816" y="4120"/>
                </a:lnTo>
                <a:lnTo>
                  <a:pt x="22261" y="4120"/>
                </a:lnTo>
                <a:cubicBezTo>
                  <a:pt x="22080" y="4120"/>
                  <a:pt x="21933" y="4267"/>
                  <a:pt x="21933" y="4448"/>
                </a:cubicBezTo>
                <a:lnTo>
                  <a:pt x="21933" y="4890"/>
                </a:lnTo>
                <a:cubicBezTo>
                  <a:pt x="21933" y="5071"/>
                  <a:pt x="22080" y="5218"/>
                  <a:pt x="22261" y="5218"/>
                </a:cubicBezTo>
                <a:lnTo>
                  <a:pt x="23801" y="5218"/>
                </a:lnTo>
                <a:cubicBezTo>
                  <a:pt x="23432" y="9242"/>
                  <a:pt x="22475" y="13010"/>
                  <a:pt x="21088" y="15877"/>
                </a:cubicBezTo>
                <a:cubicBezTo>
                  <a:pt x="20974" y="16114"/>
                  <a:pt x="20857" y="16342"/>
                  <a:pt x="20738" y="16564"/>
                </a:cubicBezTo>
                <a:cubicBezTo>
                  <a:pt x="20678" y="16551"/>
                  <a:pt x="20617" y="16544"/>
                  <a:pt x="20553" y="16544"/>
                </a:cubicBezTo>
                <a:cubicBezTo>
                  <a:pt x="20085" y="16544"/>
                  <a:pt x="19706" y="16923"/>
                  <a:pt x="19706" y="17390"/>
                </a:cubicBezTo>
                <a:lnTo>
                  <a:pt x="20266" y="17390"/>
                </a:lnTo>
                <a:cubicBezTo>
                  <a:pt x="20136" y="17604"/>
                  <a:pt x="20003" y="17809"/>
                  <a:pt x="19870" y="18005"/>
                </a:cubicBezTo>
                <a:lnTo>
                  <a:pt x="18006" y="18005"/>
                </a:lnTo>
                <a:lnTo>
                  <a:pt x="18006" y="15103"/>
                </a:lnTo>
                <a:cubicBezTo>
                  <a:pt x="18006" y="14947"/>
                  <a:pt x="17879" y="14822"/>
                  <a:pt x="17724" y="14822"/>
                </a:cubicBezTo>
                <a:lnTo>
                  <a:pt x="17346" y="14822"/>
                </a:lnTo>
                <a:cubicBezTo>
                  <a:pt x="17191" y="14822"/>
                  <a:pt x="17065" y="14947"/>
                  <a:pt x="17065" y="15103"/>
                </a:cubicBezTo>
                <a:lnTo>
                  <a:pt x="17065" y="18005"/>
                </a:lnTo>
                <a:lnTo>
                  <a:pt x="14676" y="18005"/>
                </a:lnTo>
                <a:lnTo>
                  <a:pt x="14676" y="17415"/>
                </a:lnTo>
                <a:lnTo>
                  <a:pt x="15406" y="17415"/>
                </a:lnTo>
                <a:cubicBezTo>
                  <a:pt x="15406" y="16948"/>
                  <a:pt x="15027" y="16568"/>
                  <a:pt x="14560" y="16568"/>
                </a:cubicBezTo>
                <a:cubicBezTo>
                  <a:pt x="14092" y="16568"/>
                  <a:pt x="13713" y="16948"/>
                  <a:pt x="13713" y="17415"/>
                </a:cubicBezTo>
                <a:lnTo>
                  <a:pt x="14445" y="17415"/>
                </a:lnTo>
                <a:lnTo>
                  <a:pt x="14445" y="18005"/>
                </a:lnTo>
                <a:lnTo>
                  <a:pt x="12468" y="18005"/>
                </a:lnTo>
                <a:lnTo>
                  <a:pt x="12468" y="17415"/>
                </a:lnTo>
                <a:lnTo>
                  <a:pt x="13199" y="17415"/>
                </a:lnTo>
                <a:cubicBezTo>
                  <a:pt x="13199" y="16948"/>
                  <a:pt x="12820" y="16568"/>
                  <a:pt x="12353" y="16568"/>
                </a:cubicBezTo>
                <a:cubicBezTo>
                  <a:pt x="11885" y="16568"/>
                  <a:pt x="11506" y="16948"/>
                  <a:pt x="11506" y="17415"/>
                </a:cubicBezTo>
                <a:lnTo>
                  <a:pt x="12237" y="17415"/>
                </a:lnTo>
                <a:lnTo>
                  <a:pt x="12237" y="18005"/>
                </a:lnTo>
                <a:lnTo>
                  <a:pt x="11037" y="18005"/>
                </a:lnTo>
                <a:cubicBezTo>
                  <a:pt x="10896" y="18005"/>
                  <a:pt x="10783" y="18118"/>
                  <a:pt x="10783" y="18259"/>
                </a:cubicBezTo>
                <a:lnTo>
                  <a:pt x="10783" y="18600"/>
                </a:lnTo>
                <a:cubicBezTo>
                  <a:pt x="10783" y="18739"/>
                  <a:pt x="10896" y="18853"/>
                  <a:pt x="11037" y="18853"/>
                </a:cubicBezTo>
                <a:lnTo>
                  <a:pt x="12013" y="18853"/>
                </a:lnTo>
                <a:cubicBezTo>
                  <a:pt x="11490" y="21545"/>
                  <a:pt x="10653" y="23911"/>
                  <a:pt x="9633" y="25722"/>
                </a:cubicBezTo>
                <a:cubicBezTo>
                  <a:pt x="9408" y="25839"/>
                  <a:pt x="9254" y="26074"/>
                  <a:pt x="9254" y="26346"/>
                </a:cubicBezTo>
                <a:lnTo>
                  <a:pt x="9260" y="26346"/>
                </a:lnTo>
                <a:cubicBezTo>
                  <a:pt x="9148" y="26521"/>
                  <a:pt x="9035" y="26693"/>
                  <a:pt x="8920" y="26856"/>
                </a:cubicBezTo>
                <a:lnTo>
                  <a:pt x="8218" y="26856"/>
                </a:lnTo>
                <a:lnTo>
                  <a:pt x="8218" y="26346"/>
                </a:lnTo>
                <a:lnTo>
                  <a:pt x="8826" y="26346"/>
                </a:lnTo>
                <a:cubicBezTo>
                  <a:pt x="8826" y="25956"/>
                  <a:pt x="8511" y="25642"/>
                  <a:pt x="8123" y="25642"/>
                </a:cubicBezTo>
                <a:cubicBezTo>
                  <a:pt x="7734" y="25642"/>
                  <a:pt x="7419" y="25956"/>
                  <a:pt x="7419" y="26346"/>
                </a:cubicBezTo>
                <a:lnTo>
                  <a:pt x="8027" y="26346"/>
                </a:lnTo>
                <a:lnTo>
                  <a:pt x="8027" y="26856"/>
                </a:lnTo>
                <a:lnTo>
                  <a:pt x="6005" y="26856"/>
                </a:lnTo>
                <a:lnTo>
                  <a:pt x="6005" y="24444"/>
                </a:lnTo>
                <a:cubicBezTo>
                  <a:pt x="6005" y="24314"/>
                  <a:pt x="5900" y="24210"/>
                  <a:pt x="5771" y="24210"/>
                </a:cubicBezTo>
                <a:lnTo>
                  <a:pt x="5456" y="24210"/>
                </a:lnTo>
                <a:cubicBezTo>
                  <a:pt x="5328" y="24210"/>
                  <a:pt x="5223" y="24314"/>
                  <a:pt x="5223" y="24444"/>
                </a:cubicBezTo>
                <a:lnTo>
                  <a:pt x="5223" y="26856"/>
                </a:lnTo>
                <a:lnTo>
                  <a:pt x="3237" y="26856"/>
                </a:lnTo>
                <a:lnTo>
                  <a:pt x="3237" y="26366"/>
                </a:lnTo>
                <a:lnTo>
                  <a:pt x="3844" y="26366"/>
                </a:lnTo>
                <a:cubicBezTo>
                  <a:pt x="3844" y="25977"/>
                  <a:pt x="3530" y="25662"/>
                  <a:pt x="3141" y="25662"/>
                </a:cubicBezTo>
                <a:cubicBezTo>
                  <a:pt x="2752" y="25662"/>
                  <a:pt x="2437" y="25977"/>
                  <a:pt x="2437" y="26366"/>
                </a:cubicBezTo>
                <a:lnTo>
                  <a:pt x="3045" y="26366"/>
                </a:lnTo>
                <a:lnTo>
                  <a:pt x="3045" y="26856"/>
                </a:lnTo>
                <a:lnTo>
                  <a:pt x="1401" y="26856"/>
                </a:lnTo>
                <a:lnTo>
                  <a:pt x="1401" y="26366"/>
                </a:lnTo>
                <a:lnTo>
                  <a:pt x="2009" y="26366"/>
                </a:lnTo>
                <a:cubicBezTo>
                  <a:pt x="2009" y="25977"/>
                  <a:pt x="1694" y="25662"/>
                  <a:pt x="1305" y="25662"/>
                </a:cubicBezTo>
                <a:cubicBezTo>
                  <a:pt x="916" y="25662"/>
                  <a:pt x="602" y="25977"/>
                  <a:pt x="602" y="26366"/>
                </a:cubicBezTo>
                <a:lnTo>
                  <a:pt x="1209" y="26366"/>
                </a:lnTo>
                <a:lnTo>
                  <a:pt x="1209" y="26856"/>
                </a:lnTo>
                <a:lnTo>
                  <a:pt x="211" y="26856"/>
                </a:lnTo>
                <a:cubicBezTo>
                  <a:pt x="94" y="26856"/>
                  <a:pt x="1" y="26950"/>
                  <a:pt x="1" y="27067"/>
                </a:cubicBezTo>
                <a:lnTo>
                  <a:pt x="1" y="27351"/>
                </a:lnTo>
                <a:cubicBezTo>
                  <a:pt x="1" y="27468"/>
                  <a:pt x="94" y="27561"/>
                  <a:pt x="211" y="27561"/>
                </a:cubicBezTo>
                <a:lnTo>
                  <a:pt x="1296" y="27561"/>
                </a:lnTo>
                <a:lnTo>
                  <a:pt x="1495" y="27644"/>
                </a:lnTo>
                <a:cubicBezTo>
                  <a:pt x="2634" y="28935"/>
                  <a:pt x="3805" y="29586"/>
                  <a:pt x="4991" y="29586"/>
                </a:cubicBezTo>
                <a:cubicBezTo>
                  <a:pt x="5068" y="29586"/>
                  <a:pt x="5145" y="29583"/>
                  <a:pt x="5222" y="29578"/>
                </a:cubicBezTo>
                <a:lnTo>
                  <a:pt x="5222" y="58992"/>
                </a:lnTo>
                <a:lnTo>
                  <a:pt x="4430" y="58992"/>
                </a:lnTo>
                <a:cubicBezTo>
                  <a:pt x="4175" y="58992"/>
                  <a:pt x="3969" y="59183"/>
                  <a:pt x="3969" y="59420"/>
                </a:cubicBezTo>
                <a:lnTo>
                  <a:pt x="3969" y="69999"/>
                </a:lnTo>
                <a:cubicBezTo>
                  <a:pt x="3969" y="70236"/>
                  <a:pt x="4175" y="70427"/>
                  <a:pt x="4430" y="70427"/>
                </a:cubicBezTo>
                <a:lnTo>
                  <a:pt x="6796" y="70427"/>
                </a:lnTo>
                <a:cubicBezTo>
                  <a:pt x="7052" y="70427"/>
                  <a:pt x="7259" y="70236"/>
                  <a:pt x="7259" y="69999"/>
                </a:cubicBezTo>
                <a:lnTo>
                  <a:pt x="7259" y="59420"/>
                </a:lnTo>
                <a:cubicBezTo>
                  <a:pt x="7259" y="59183"/>
                  <a:pt x="7052" y="58992"/>
                  <a:pt x="6796" y="58992"/>
                </a:cubicBezTo>
                <a:lnTo>
                  <a:pt x="6004" y="58992"/>
                </a:lnTo>
                <a:lnTo>
                  <a:pt x="6004" y="29427"/>
                </a:lnTo>
                <a:cubicBezTo>
                  <a:pt x="6054" y="29412"/>
                  <a:pt x="6104" y="29394"/>
                  <a:pt x="6153" y="29377"/>
                </a:cubicBezTo>
                <a:cubicBezTo>
                  <a:pt x="6493" y="29480"/>
                  <a:pt x="6835" y="29533"/>
                  <a:pt x="7177" y="29533"/>
                </a:cubicBezTo>
                <a:cubicBezTo>
                  <a:pt x="7455" y="29533"/>
                  <a:pt x="7731" y="29499"/>
                  <a:pt x="8008" y="29430"/>
                </a:cubicBezTo>
                <a:cubicBezTo>
                  <a:pt x="8531" y="29300"/>
                  <a:pt x="9045" y="29044"/>
                  <a:pt x="9545" y="28678"/>
                </a:cubicBezTo>
                <a:cubicBezTo>
                  <a:pt x="10404" y="29322"/>
                  <a:pt x="11314" y="29651"/>
                  <a:pt x="12250" y="29651"/>
                </a:cubicBezTo>
                <a:cubicBezTo>
                  <a:pt x="12558" y="29651"/>
                  <a:pt x="12869" y="29614"/>
                  <a:pt x="13183" y="29542"/>
                </a:cubicBezTo>
                <a:cubicBezTo>
                  <a:pt x="13486" y="29613"/>
                  <a:pt x="13791" y="29651"/>
                  <a:pt x="14100" y="29651"/>
                </a:cubicBezTo>
                <a:cubicBezTo>
                  <a:pt x="14437" y="29651"/>
                  <a:pt x="14776" y="29609"/>
                  <a:pt x="15118" y="29524"/>
                </a:cubicBezTo>
                <a:cubicBezTo>
                  <a:pt x="15770" y="29361"/>
                  <a:pt x="16426" y="29037"/>
                  <a:pt x="17065" y="28570"/>
                </a:cubicBezTo>
                <a:lnTo>
                  <a:pt x="17065" y="56662"/>
                </a:lnTo>
                <a:lnTo>
                  <a:pt x="16111" y="56662"/>
                </a:lnTo>
                <a:cubicBezTo>
                  <a:pt x="15805" y="56662"/>
                  <a:pt x="15555" y="56892"/>
                  <a:pt x="15555" y="57177"/>
                </a:cubicBezTo>
                <a:lnTo>
                  <a:pt x="15555" y="69902"/>
                </a:lnTo>
                <a:cubicBezTo>
                  <a:pt x="15555" y="70186"/>
                  <a:pt x="15805" y="70416"/>
                  <a:pt x="16111" y="70416"/>
                </a:cubicBezTo>
                <a:lnTo>
                  <a:pt x="18958" y="70416"/>
                </a:lnTo>
                <a:cubicBezTo>
                  <a:pt x="19264" y="70416"/>
                  <a:pt x="19513" y="70186"/>
                  <a:pt x="19513" y="69902"/>
                </a:cubicBezTo>
                <a:lnTo>
                  <a:pt x="19513" y="57177"/>
                </a:lnTo>
                <a:cubicBezTo>
                  <a:pt x="19513" y="56892"/>
                  <a:pt x="19264" y="56662"/>
                  <a:pt x="18958" y="56662"/>
                </a:cubicBezTo>
                <a:lnTo>
                  <a:pt x="18005" y="56662"/>
                </a:lnTo>
                <a:lnTo>
                  <a:pt x="18005" y="27771"/>
                </a:lnTo>
                <a:cubicBezTo>
                  <a:pt x="18568" y="27219"/>
                  <a:pt x="19107" y="26556"/>
                  <a:pt x="19607" y="25794"/>
                </a:cubicBezTo>
                <a:cubicBezTo>
                  <a:pt x="20659" y="24189"/>
                  <a:pt x="21505" y="22202"/>
                  <a:pt x="22051" y="20083"/>
                </a:cubicBezTo>
                <a:cubicBezTo>
                  <a:pt x="22778" y="20682"/>
                  <a:pt x="23605" y="20994"/>
                  <a:pt x="24498" y="20994"/>
                </a:cubicBezTo>
                <a:cubicBezTo>
                  <a:pt x="24800" y="20994"/>
                  <a:pt x="25111" y="20959"/>
                  <a:pt x="25427" y="20887"/>
                </a:cubicBezTo>
                <a:cubicBezTo>
                  <a:pt x="25489" y="20872"/>
                  <a:pt x="25550" y="20857"/>
                  <a:pt x="25612" y="20840"/>
                </a:cubicBezTo>
                <a:cubicBezTo>
                  <a:pt x="25969" y="20942"/>
                  <a:pt x="26342" y="20995"/>
                  <a:pt x="26727" y="20995"/>
                </a:cubicBezTo>
                <a:cubicBezTo>
                  <a:pt x="27068" y="20995"/>
                  <a:pt x="27420" y="20955"/>
                  <a:pt x="27780" y="20872"/>
                </a:cubicBezTo>
                <a:cubicBezTo>
                  <a:pt x="28531" y="20701"/>
                  <a:pt x="29302" y="20353"/>
                  <a:pt x="30063" y="19846"/>
                </a:cubicBezTo>
                <a:lnTo>
                  <a:pt x="30063" y="54153"/>
                </a:lnTo>
                <a:lnTo>
                  <a:pt x="28830" y="54153"/>
                </a:lnTo>
                <a:cubicBezTo>
                  <a:pt x="28432" y="54153"/>
                  <a:pt x="28111" y="54451"/>
                  <a:pt x="28111" y="54819"/>
                </a:cubicBezTo>
                <a:lnTo>
                  <a:pt x="28111" y="71289"/>
                </a:lnTo>
                <a:cubicBezTo>
                  <a:pt x="28111" y="71657"/>
                  <a:pt x="28432" y="71956"/>
                  <a:pt x="28830" y="71956"/>
                </a:cubicBezTo>
                <a:lnTo>
                  <a:pt x="32514" y="71956"/>
                </a:lnTo>
                <a:cubicBezTo>
                  <a:pt x="32911" y="71956"/>
                  <a:pt x="33234" y="71657"/>
                  <a:pt x="33234" y="71289"/>
                </a:cubicBezTo>
                <a:lnTo>
                  <a:pt x="33234" y="54819"/>
                </a:lnTo>
                <a:cubicBezTo>
                  <a:pt x="33234" y="54451"/>
                  <a:pt x="32911" y="54153"/>
                  <a:pt x="32514" y="54153"/>
                </a:cubicBezTo>
                <a:lnTo>
                  <a:pt x="31280" y="54153"/>
                </a:lnTo>
                <a:lnTo>
                  <a:pt x="31280" y="18891"/>
                </a:lnTo>
                <a:cubicBezTo>
                  <a:pt x="34159" y="16286"/>
                  <a:pt x="36688" y="11427"/>
                  <a:pt x="37293" y="5260"/>
                </a:cubicBezTo>
                <a:lnTo>
                  <a:pt x="37394" y="5218"/>
                </a:lnTo>
                <a:lnTo>
                  <a:pt x="39083" y="5218"/>
                </a:lnTo>
                <a:cubicBezTo>
                  <a:pt x="39265" y="5218"/>
                  <a:pt x="39412" y="5071"/>
                  <a:pt x="39412" y="4890"/>
                </a:cubicBezTo>
                <a:lnTo>
                  <a:pt x="39412" y="4448"/>
                </a:lnTo>
                <a:cubicBezTo>
                  <a:pt x="39412" y="4267"/>
                  <a:pt x="39265" y="4120"/>
                  <a:pt x="39084" y="4120"/>
                </a:cubicBezTo>
                <a:lnTo>
                  <a:pt x="37585" y="4120"/>
                </a:lnTo>
                <a:lnTo>
                  <a:pt x="37585" y="3325"/>
                </a:lnTo>
                <a:lnTo>
                  <a:pt x="38531" y="3325"/>
                </a:lnTo>
                <a:cubicBezTo>
                  <a:pt x="38531" y="2719"/>
                  <a:pt x="38040" y="2229"/>
                  <a:pt x="37435" y="2229"/>
                </a:cubicBezTo>
                <a:cubicBezTo>
                  <a:pt x="36831" y="2229"/>
                  <a:pt x="36340" y="2720"/>
                  <a:pt x="36340" y="3325"/>
                </a:cubicBezTo>
                <a:lnTo>
                  <a:pt x="37286" y="3325"/>
                </a:lnTo>
                <a:lnTo>
                  <a:pt x="37286" y="4120"/>
                </a:lnTo>
                <a:lnTo>
                  <a:pt x="34728" y="4120"/>
                </a:lnTo>
                <a:lnTo>
                  <a:pt x="34728" y="3325"/>
                </a:lnTo>
                <a:lnTo>
                  <a:pt x="35674" y="3325"/>
                </a:lnTo>
                <a:cubicBezTo>
                  <a:pt x="35674" y="2719"/>
                  <a:pt x="35184" y="2229"/>
                  <a:pt x="34579" y="2229"/>
                </a:cubicBezTo>
                <a:cubicBezTo>
                  <a:pt x="33973" y="2229"/>
                  <a:pt x="33482" y="2720"/>
                  <a:pt x="33482" y="3325"/>
                </a:cubicBezTo>
                <a:lnTo>
                  <a:pt x="34429" y="3325"/>
                </a:lnTo>
                <a:lnTo>
                  <a:pt x="34429" y="4120"/>
                </a:lnTo>
                <a:lnTo>
                  <a:pt x="31282" y="4120"/>
                </a:lnTo>
                <a:lnTo>
                  <a:pt x="31282" y="364"/>
                </a:lnTo>
                <a:cubicBezTo>
                  <a:pt x="31282" y="164"/>
                  <a:pt x="31118" y="1"/>
                  <a:pt x="30918" y="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2">
                  <a:alpha val="0"/>
                </a:schemeClr>
              </a:solidFill>
            </a:endParaRPr>
          </a:p>
        </p:txBody>
      </p:sp>
      <p:sp>
        <p:nvSpPr>
          <p:cNvPr id="332" name="Google Shape;332;p29"/>
          <p:cNvSpPr txBox="1">
            <a:spLocks noGrp="1"/>
          </p:cNvSpPr>
          <p:nvPr>
            <p:ph type="ctrTitle"/>
          </p:nvPr>
        </p:nvSpPr>
        <p:spPr>
          <a:xfrm>
            <a:off x="7233" y="1480815"/>
            <a:ext cx="7169100" cy="186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sz="5400" dirty="0"/>
              <a:t>Monitoring </a:t>
            </a:r>
            <a:r>
              <a:rPr lang="en-US" sz="5400" dirty="0">
                <a:solidFill>
                  <a:srgbClr val="002060"/>
                </a:solidFill>
              </a:rPr>
              <a:t>and</a:t>
            </a:r>
            <a:r>
              <a:rPr lang="en-US" sz="5400" dirty="0"/>
              <a:t> measuring energy consumption </a:t>
            </a:r>
            <a:r>
              <a:rPr lang="en-US" sz="5400" dirty="0">
                <a:solidFill>
                  <a:srgbClr val="002060"/>
                </a:solidFill>
              </a:rPr>
              <a:t>in buildings.</a:t>
            </a:r>
            <a:endParaRPr sz="5400" dirty="0">
              <a:solidFill>
                <a:srgbClr val="002060"/>
              </a:solidFill>
            </a:endParaRPr>
          </a:p>
        </p:txBody>
      </p:sp>
      <p:grpSp>
        <p:nvGrpSpPr>
          <p:cNvPr id="334" name="Google Shape;334;p29"/>
          <p:cNvGrpSpPr/>
          <p:nvPr/>
        </p:nvGrpSpPr>
        <p:grpSpPr>
          <a:xfrm flipH="1">
            <a:off x="4541450" y="2716441"/>
            <a:ext cx="1889052" cy="1969942"/>
            <a:chOff x="7224800" y="69200"/>
            <a:chExt cx="1331725" cy="1388750"/>
          </a:xfrm>
        </p:grpSpPr>
        <p:sp>
          <p:nvSpPr>
            <p:cNvPr id="335" name="Google Shape;335;p29"/>
            <p:cNvSpPr/>
            <p:nvPr/>
          </p:nvSpPr>
          <p:spPr>
            <a:xfrm>
              <a:off x="7370050" y="166975"/>
              <a:ext cx="1041525" cy="1150775"/>
            </a:xfrm>
            <a:custGeom>
              <a:avLst/>
              <a:gdLst/>
              <a:ahLst/>
              <a:cxnLst/>
              <a:rect l="l" t="t" r="r" b="b"/>
              <a:pathLst>
                <a:path w="41661" h="46031" extrusionOk="0">
                  <a:moveTo>
                    <a:pt x="20825" y="1"/>
                  </a:moveTo>
                  <a:lnTo>
                    <a:pt x="1" y="12741"/>
                  </a:lnTo>
                  <a:lnTo>
                    <a:pt x="1" y="46030"/>
                  </a:lnTo>
                  <a:lnTo>
                    <a:pt x="41661" y="46030"/>
                  </a:lnTo>
                  <a:lnTo>
                    <a:pt x="41661" y="12741"/>
                  </a:lnTo>
                  <a:lnTo>
                    <a:pt x="2082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9"/>
            <p:cNvSpPr/>
            <p:nvPr/>
          </p:nvSpPr>
          <p:spPr>
            <a:xfrm>
              <a:off x="7251275" y="1273975"/>
              <a:ext cx="118800" cy="183975"/>
            </a:xfrm>
            <a:custGeom>
              <a:avLst/>
              <a:gdLst/>
              <a:ahLst/>
              <a:cxnLst/>
              <a:rect l="l" t="t" r="r" b="b"/>
              <a:pathLst>
                <a:path w="4752" h="7359" extrusionOk="0">
                  <a:moveTo>
                    <a:pt x="1" y="0"/>
                  </a:moveTo>
                  <a:lnTo>
                    <a:pt x="1" y="7358"/>
                  </a:lnTo>
                  <a:lnTo>
                    <a:pt x="4752" y="7358"/>
                  </a:lnTo>
                  <a:lnTo>
                    <a:pt x="47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9"/>
            <p:cNvSpPr/>
            <p:nvPr/>
          </p:nvSpPr>
          <p:spPr>
            <a:xfrm>
              <a:off x="8411550" y="1273975"/>
              <a:ext cx="118500" cy="183975"/>
            </a:xfrm>
            <a:custGeom>
              <a:avLst/>
              <a:gdLst/>
              <a:ahLst/>
              <a:cxnLst/>
              <a:rect l="l" t="t" r="r" b="b"/>
              <a:pathLst>
                <a:path w="4740" h="7359" extrusionOk="0">
                  <a:moveTo>
                    <a:pt x="1" y="0"/>
                  </a:moveTo>
                  <a:lnTo>
                    <a:pt x="1" y="7358"/>
                  </a:lnTo>
                  <a:lnTo>
                    <a:pt x="4739" y="7358"/>
                  </a:lnTo>
                  <a:lnTo>
                    <a:pt x="47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9"/>
            <p:cNvSpPr/>
            <p:nvPr/>
          </p:nvSpPr>
          <p:spPr>
            <a:xfrm>
              <a:off x="7224800" y="69200"/>
              <a:ext cx="1331725" cy="421400"/>
            </a:xfrm>
            <a:custGeom>
              <a:avLst/>
              <a:gdLst/>
              <a:ahLst/>
              <a:cxnLst/>
              <a:rect l="l" t="t" r="r" b="b"/>
              <a:pathLst>
                <a:path w="53269" h="16856" extrusionOk="0">
                  <a:moveTo>
                    <a:pt x="26636" y="1"/>
                  </a:moveTo>
                  <a:cubicBezTo>
                    <a:pt x="26444" y="1"/>
                    <a:pt x="26254" y="54"/>
                    <a:pt x="26087" y="161"/>
                  </a:cubicBezTo>
                  <a:lnTo>
                    <a:pt x="310" y="15937"/>
                  </a:lnTo>
                  <a:cubicBezTo>
                    <a:pt x="84" y="16080"/>
                    <a:pt x="0" y="16378"/>
                    <a:pt x="143" y="16616"/>
                  </a:cubicBezTo>
                  <a:cubicBezTo>
                    <a:pt x="244" y="16771"/>
                    <a:pt x="406" y="16856"/>
                    <a:pt x="573" y="16856"/>
                  </a:cubicBezTo>
                  <a:cubicBezTo>
                    <a:pt x="661" y="16856"/>
                    <a:pt x="751" y="16832"/>
                    <a:pt x="834" y="16783"/>
                  </a:cubicBezTo>
                  <a:lnTo>
                    <a:pt x="26635" y="983"/>
                  </a:lnTo>
                  <a:lnTo>
                    <a:pt x="52447" y="16783"/>
                  </a:lnTo>
                  <a:cubicBezTo>
                    <a:pt x="52530" y="16832"/>
                    <a:pt x="52620" y="16856"/>
                    <a:pt x="52708" y="16856"/>
                  </a:cubicBezTo>
                  <a:cubicBezTo>
                    <a:pt x="52873" y="16856"/>
                    <a:pt x="53033" y="16771"/>
                    <a:pt x="53126" y="16616"/>
                  </a:cubicBezTo>
                  <a:cubicBezTo>
                    <a:pt x="53269" y="16378"/>
                    <a:pt x="53197" y="16080"/>
                    <a:pt x="52971" y="15937"/>
                  </a:cubicBezTo>
                  <a:lnTo>
                    <a:pt x="27194" y="161"/>
                  </a:lnTo>
                  <a:cubicBezTo>
                    <a:pt x="27022" y="54"/>
                    <a:pt x="26828" y="1"/>
                    <a:pt x="266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9"/>
            <p:cNvSpPr/>
            <p:nvPr/>
          </p:nvSpPr>
          <p:spPr>
            <a:xfrm>
              <a:off x="8218675" y="603650"/>
              <a:ext cx="140225" cy="208075"/>
            </a:xfrm>
            <a:custGeom>
              <a:avLst/>
              <a:gdLst/>
              <a:ahLst/>
              <a:cxnLst/>
              <a:rect l="l" t="t" r="r" b="b"/>
              <a:pathLst>
                <a:path w="5609" h="8323" extrusionOk="0">
                  <a:moveTo>
                    <a:pt x="0" y="0"/>
                  </a:moveTo>
                  <a:lnTo>
                    <a:pt x="0" y="8323"/>
                  </a:lnTo>
                  <a:lnTo>
                    <a:pt x="5608" y="8323"/>
                  </a:lnTo>
                  <a:lnTo>
                    <a:pt x="560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9"/>
            <p:cNvSpPr/>
            <p:nvPr/>
          </p:nvSpPr>
          <p:spPr>
            <a:xfrm>
              <a:off x="8233550" y="618225"/>
              <a:ext cx="110450" cy="178625"/>
            </a:xfrm>
            <a:custGeom>
              <a:avLst/>
              <a:gdLst/>
              <a:ahLst/>
              <a:cxnLst/>
              <a:rect l="l" t="t" r="r" b="b"/>
              <a:pathLst>
                <a:path w="4418" h="7145" extrusionOk="0">
                  <a:moveTo>
                    <a:pt x="1" y="1"/>
                  </a:moveTo>
                  <a:lnTo>
                    <a:pt x="1" y="7144"/>
                  </a:lnTo>
                  <a:lnTo>
                    <a:pt x="4418" y="7144"/>
                  </a:lnTo>
                  <a:lnTo>
                    <a:pt x="441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9"/>
            <p:cNvSpPr/>
            <p:nvPr/>
          </p:nvSpPr>
          <p:spPr>
            <a:xfrm>
              <a:off x="8218675" y="603650"/>
              <a:ext cx="140225" cy="208075"/>
            </a:xfrm>
            <a:custGeom>
              <a:avLst/>
              <a:gdLst/>
              <a:ahLst/>
              <a:cxnLst/>
              <a:rect l="l" t="t" r="r" b="b"/>
              <a:pathLst>
                <a:path w="5609" h="8323" extrusionOk="0">
                  <a:moveTo>
                    <a:pt x="2512" y="0"/>
                  </a:moveTo>
                  <a:lnTo>
                    <a:pt x="2512" y="3870"/>
                  </a:lnTo>
                  <a:lnTo>
                    <a:pt x="0" y="3870"/>
                  </a:lnTo>
                  <a:lnTo>
                    <a:pt x="0" y="4453"/>
                  </a:lnTo>
                  <a:lnTo>
                    <a:pt x="2512" y="4453"/>
                  </a:lnTo>
                  <a:lnTo>
                    <a:pt x="2512" y="8323"/>
                  </a:lnTo>
                  <a:lnTo>
                    <a:pt x="3096" y="8323"/>
                  </a:lnTo>
                  <a:lnTo>
                    <a:pt x="3096" y="4453"/>
                  </a:lnTo>
                  <a:lnTo>
                    <a:pt x="5608" y="4453"/>
                  </a:lnTo>
                  <a:lnTo>
                    <a:pt x="5608" y="3870"/>
                  </a:lnTo>
                  <a:lnTo>
                    <a:pt x="3096" y="3870"/>
                  </a:lnTo>
                  <a:lnTo>
                    <a:pt x="309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9"/>
            <p:cNvSpPr/>
            <p:nvPr/>
          </p:nvSpPr>
          <p:spPr>
            <a:xfrm>
              <a:off x="7951075" y="603650"/>
              <a:ext cx="139925" cy="208075"/>
            </a:xfrm>
            <a:custGeom>
              <a:avLst/>
              <a:gdLst/>
              <a:ahLst/>
              <a:cxnLst/>
              <a:rect l="l" t="t" r="r" b="b"/>
              <a:pathLst>
                <a:path w="5597" h="8323" extrusionOk="0">
                  <a:moveTo>
                    <a:pt x="1" y="0"/>
                  </a:moveTo>
                  <a:lnTo>
                    <a:pt x="1" y="8323"/>
                  </a:lnTo>
                  <a:lnTo>
                    <a:pt x="5596" y="8323"/>
                  </a:lnTo>
                  <a:lnTo>
                    <a:pt x="559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9"/>
            <p:cNvSpPr/>
            <p:nvPr/>
          </p:nvSpPr>
          <p:spPr>
            <a:xfrm>
              <a:off x="7965650" y="618225"/>
              <a:ext cx="110475" cy="178625"/>
            </a:xfrm>
            <a:custGeom>
              <a:avLst/>
              <a:gdLst/>
              <a:ahLst/>
              <a:cxnLst/>
              <a:rect l="l" t="t" r="r" b="b"/>
              <a:pathLst>
                <a:path w="4419" h="7145" extrusionOk="0">
                  <a:moveTo>
                    <a:pt x="1" y="1"/>
                  </a:moveTo>
                  <a:lnTo>
                    <a:pt x="1" y="7144"/>
                  </a:lnTo>
                  <a:lnTo>
                    <a:pt x="4418" y="7144"/>
                  </a:lnTo>
                  <a:lnTo>
                    <a:pt x="441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9"/>
            <p:cNvSpPr/>
            <p:nvPr/>
          </p:nvSpPr>
          <p:spPr>
            <a:xfrm>
              <a:off x="7951075" y="603650"/>
              <a:ext cx="139925" cy="208075"/>
            </a:xfrm>
            <a:custGeom>
              <a:avLst/>
              <a:gdLst/>
              <a:ahLst/>
              <a:cxnLst/>
              <a:rect l="l" t="t" r="r" b="b"/>
              <a:pathLst>
                <a:path w="5597" h="8323" extrusionOk="0">
                  <a:moveTo>
                    <a:pt x="2501" y="0"/>
                  </a:moveTo>
                  <a:lnTo>
                    <a:pt x="2501" y="3870"/>
                  </a:lnTo>
                  <a:lnTo>
                    <a:pt x="1" y="3870"/>
                  </a:lnTo>
                  <a:lnTo>
                    <a:pt x="1" y="4453"/>
                  </a:lnTo>
                  <a:lnTo>
                    <a:pt x="2501" y="4453"/>
                  </a:lnTo>
                  <a:lnTo>
                    <a:pt x="2501" y="8323"/>
                  </a:lnTo>
                  <a:lnTo>
                    <a:pt x="3096" y="8323"/>
                  </a:lnTo>
                  <a:lnTo>
                    <a:pt x="3096" y="4453"/>
                  </a:lnTo>
                  <a:lnTo>
                    <a:pt x="5596" y="4453"/>
                  </a:lnTo>
                  <a:lnTo>
                    <a:pt x="5596" y="3870"/>
                  </a:lnTo>
                  <a:lnTo>
                    <a:pt x="3096" y="3870"/>
                  </a:lnTo>
                  <a:lnTo>
                    <a:pt x="309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9"/>
            <p:cNvSpPr/>
            <p:nvPr/>
          </p:nvSpPr>
          <p:spPr>
            <a:xfrm>
              <a:off x="7683175" y="603650"/>
              <a:ext cx="139925" cy="208075"/>
            </a:xfrm>
            <a:custGeom>
              <a:avLst/>
              <a:gdLst/>
              <a:ahLst/>
              <a:cxnLst/>
              <a:rect l="l" t="t" r="r" b="b"/>
              <a:pathLst>
                <a:path w="5597" h="8323" extrusionOk="0">
                  <a:moveTo>
                    <a:pt x="1" y="0"/>
                  </a:moveTo>
                  <a:lnTo>
                    <a:pt x="1" y="8323"/>
                  </a:lnTo>
                  <a:lnTo>
                    <a:pt x="5597" y="8323"/>
                  </a:lnTo>
                  <a:lnTo>
                    <a:pt x="55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9"/>
            <p:cNvSpPr/>
            <p:nvPr/>
          </p:nvSpPr>
          <p:spPr>
            <a:xfrm>
              <a:off x="7697775" y="618225"/>
              <a:ext cx="110750" cy="178625"/>
            </a:xfrm>
            <a:custGeom>
              <a:avLst/>
              <a:gdLst/>
              <a:ahLst/>
              <a:cxnLst/>
              <a:rect l="l" t="t" r="r" b="b"/>
              <a:pathLst>
                <a:path w="4430" h="7145" extrusionOk="0">
                  <a:moveTo>
                    <a:pt x="0" y="1"/>
                  </a:moveTo>
                  <a:lnTo>
                    <a:pt x="0" y="7144"/>
                  </a:lnTo>
                  <a:lnTo>
                    <a:pt x="4429" y="7144"/>
                  </a:lnTo>
                  <a:lnTo>
                    <a:pt x="442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9"/>
            <p:cNvSpPr/>
            <p:nvPr/>
          </p:nvSpPr>
          <p:spPr>
            <a:xfrm>
              <a:off x="7683175" y="603650"/>
              <a:ext cx="139925" cy="208075"/>
            </a:xfrm>
            <a:custGeom>
              <a:avLst/>
              <a:gdLst/>
              <a:ahLst/>
              <a:cxnLst/>
              <a:rect l="l" t="t" r="r" b="b"/>
              <a:pathLst>
                <a:path w="5597" h="8323" extrusionOk="0">
                  <a:moveTo>
                    <a:pt x="2501" y="0"/>
                  </a:moveTo>
                  <a:lnTo>
                    <a:pt x="2501" y="3870"/>
                  </a:lnTo>
                  <a:lnTo>
                    <a:pt x="1" y="3870"/>
                  </a:lnTo>
                  <a:lnTo>
                    <a:pt x="1" y="4453"/>
                  </a:lnTo>
                  <a:lnTo>
                    <a:pt x="2501" y="4453"/>
                  </a:lnTo>
                  <a:lnTo>
                    <a:pt x="2501" y="8323"/>
                  </a:lnTo>
                  <a:lnTo>
                    <a:pt x="3097" y="8323"/>
                  </a:lnTo>
                  <a:lnTo>
                    <a:pt x="3097" y="4453"/>
                  </a:lnTo>
                  <a:lnTo>
                    <a:pt x="5597" y="4453"/>
                  </a:lnTo>
                  <a:lnTo>
                    <a:pt x="5597" y="3870"/>
                  </a:lnTo>
                  <a:lnTo>
                    <a:pt x="3097" y="3870"/>
                  </a:lnTo>
                  <a:lnTo>
                    <a:pt x="30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9"/>
            <p:cNvSpPr/>
            <p:nvPr/>
          </p:nvSpPr>
          <p:spPr>
            <a:xfrm>
              <a:off x="7645075" y="731650"/>
              <a:ext cx="491475" cy="119975"/>
            </a:xfrm>
            <a:custGeom>
              <a:avLst/>
              <a:gdLst/>
              <a:ahLst/>
              <a:cxnLst/>
              <a:rect l="l" t="t" r="r" b="b"/>
              <a:pathLst>
                <a:path w="19659" h="4799" extrusionOk="0">
                  <a:moveTo>
                    <a:pt x="1" y="0"/>
                  </a:moveTo>
                  <a:lnTo>
                    <a:pt x="1" y="4798"/>
                  </a:lnTo>
                  <a:lnTo>
                    <a:pt x="19658" y="4798"/>
                  </a:lnTo>
                  <a:lnTo>
                    <a:pt x="1965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9"/>
            <p:cNvSpPr/>
            <p:nvPr/>
          </p:nvSpPr>
          <p:spPr>
            <a:xfrm>
              <a:off x="7415300" y="603650"/>
              <a:ext cx="139925" cy="208075"/>
            </a:xfrm>
            <a:custGeom>
              <a:avLst/>
              <a:gdLst/>
              <a:ahLst/>
              <a:cxnLst/>
              <a:rect l="l" t="t" r="r" b="b"/>
              <a:pathLst>
                <a:path w="5597" h="8323" extrusionOk="0">
                  <a:moveTo>
                    <a:pt x="0" y="0"/>
                  </a:moveTo>
                  <a:lnTo>
                    <a:pt x="0" y="8323"/>
                  </a:lnTo>
                  <a:lnTo>
                    <a:pt x="5596" y="8323"/>
                  </a:lnTo>
                  <a:lnTo>
                    <a:pt x="559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9"/>
            <p:cNvSpPr/>
            <p:nvPr/>
          </p:nvSpPr>
          <p:spPr>
            <a:xfrm>
              <a:off x="7430175" y="618225"/>
              <a:ext cx="110450" cy="178625"/>
            </a:xfrm>
            <a:custGeom>
              <a:avLst/>
              <a:gdLst/>
              <a:ahLst/>
              <a:cxnLst/>
              <a:rect l="l" t="t" r="r" b="b"/>
              <a:pathLst>
                <a:path w="4418" h="7145" extrusionOk="0">
                  <a:moveTo>
                    <a:pt x="1" y="1"/>
                  </a:moveTo>
                  <a:lnTo>
                    <a:pt x="1" y="7144"/>
                  </a:lnTo>
                  <a:lnTo>
                    <a:pt x="4418" y="7144"/>
                  </a:lnTo>
                  <a:lnTo>
                    <a:pt x="441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9"/>
            <p:cNvSpPr/>
            <p:nvPr/>
          </p:nvSpPr>
          <p:spPr>
            <a:xfrm>
              <a:off x="7415300" y="603650"/>
              <a:ext cx="140225" cy="208075"/>
            </a:xfrm>
            <a:custGeom>
              <a:avLst/>
              <a:gdLst/>
              <a:ahLst/>
              <a:cxnLst/>
              <a:rect l="l" t="t" r="r" b="b"/>
              <a:pathLst>
                <a:path w="5609" h="8323" extrusionOk="0">
                  <a:moveTo>
                    <a:pt x="2513" y="0"/>
                  </a:moveTo>
                  <a:lnTo>
                    <a:pt x="2513" y="3870"/>
                  </a:lnTo>
                  <a:lnTo>
                    <a:pt x="0" y="3870"/>
                  </a:lnTo>
                  <a:lnTo>
                    <a:pt x="0" y="4453"/>
                  </a:lnTo>
                  <a:lnTo>
                    <a:pt x="2513" y="4453"/>
                  </a:lnTo>
                  <a:lnTo>
                    <a:pt x="2513" y="8323"/>
                  </a:lnTo>
                  <a:lnTo>
                    <a:pt x="3096" y="8323"/>
                  </a:lnTo>
                  <a:lnTo>
                    <a:pt x="3096" y="4453"/>
                  </a:lnTo>
                  <a:lnTo>
                    <a:pt x="5608" y="4453"/>
                  </a:lnTo>
                  <a:lnTo>
                    <a:pt x="5608" y="3870"/>
                  </a:lnTo>
                  <a:lnTo>
                    <a:pt x="3096" y="3870"/>
                  </a:lnTo>
                  <a:lnTo>
                    <a:pt x="309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9"/>
            <p:cNvSpPr/>
            <p:nvPr/>
          </p:nvSpPr>
          <p:spPr>
            <a:xfrm>
              <a:off x="8218675" y="940300"/>
              <a:ext cx="140225" cy="208075"/>
            </a:xfrm>
            <a:custGeom>
              <a:avLst/>
              <a:gdLst/>
              <a:ahLst/>
              <a:cxnLst/>
              <a:rect l="l" t="t" r="r" b="b"/>
              <a:pathLst>
                <a:path w="5609" h="8323" extrusionOk="0">
                  <a:moveTo>
                    <a:pt x="0" y="0"/>
                  </a:moveTo>
                  <a:lnTo>
                    <a:pt x="0" y="8323"/>
                  </a:lnTo>
                  <a:lnTo>
                    <a:pt x="5608" y="8323"/>
                  </a:lnTo>
                  <a:lnTo>
                    <a:pt x="560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9"/>
            <p:cNvSpPr/>
            <p:nvPr/>
          </p:nvSpPr>
          <p:spPr>
            <a:xfrm>
              <a:off x="8233550" y="954875"/>
              <a:ext cx="110450" cy="178625"/>
            </a:xfrm>
            <a:custGeom>
              <a:avLst/>
              <a:gdLst/>
              <a:ahLst/>
              <a:cxnLst/>
              <a:rect l="l" t="t" r="r" b="b"/>
              <a:pathLst>
                <a:path w="4418" h="7145" extrusionOk="0">
                  <a:moveTo>
                    <a:pt x="1" y="1"/>
                  </a:moveTo>
                  <a:lnTo>
                    <a:pt x="1" y="7144"/>
                  </a:lnTo>
                  <a:lnTo>
                    <a:pt x="4418" y="7144"/>
                  </a:lnTo>
                  <a:lnTo>
                    <a:pt x="441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9"/>
            <p:cNvSpPr/>
            <p:nvPr/>
          </p:nvSpPr>
          <p:spPr>
            <a:xfrm>
              <a:off x="8218675" y="940300"/>
              <a:ext cx="140225" cy="208075"/>
            </a:xfrm>
            <a:custGeom>
              <a:avLst/>
              <a:gdLst/>
              <a:ahLst/>
              <a:cxnLst/>
              <a:rect l="l" t="t" r="r" b="b"/>
              <a:pathLst>
                <a:path w="5609" h="8323" extrusionOk="0">
                  <a:moveTo>
                    <a:pt x="2512" y="0"/>
                  </a:moveTo>
                  <a:lnTo>
                    <a:pt x="2512" y="3870"/>
                  </a:lnTo>
                  <a:lnTo>
                    <a:pt x="0" y="3870"/>
                  </a:lnTo>
                  <a:lnTo>
                    <a:pt x="0" y="4453"/>
                  </a:lnTo>
                  <a:lnTo>
                    <a:pt x="2512" y="4453"/>
                  </a:lnTo>
                  <a:lnTo>
                    <a:pt x="2512" y="8323"/>
                  </a:lnTo>
                  <a:lnTo>
                    <a:pt x="3096" y="8323"/>
                  </a:lnTo>
                  <a:lnTo>
                    <a:pt x="3096" y="4453"/>
                  </a:lnTo>
                  <a:lnTo>
                    <a:pt x="5608" y="4453"/>
                  </a:lnTo>
                  <a:lnTo>
                    <a:pt x="5608" y="3870"/>
                  </a:lnTo>
                  <a:lnTo>
                    <a:pt x="3096" y="3870"/>
                  </a:lnTo>
                  <a:lnTo>
                    <a:pt x="309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9"/>
            <p:cNvSpPr/>
            <p:nvPr/>
          </p:nvSpPr>
          <p:spPr>
            <a:xfrm>
              <a:off x="7951075" y="940300"/>
              <a:ext cx="139925" cy="208075"/>
            </a:xfrm>
            <a:custGeom>
              <a:avLst/>
              <a:gdLst/>
              <a:ahLst/>
              <a:cxnLst/>
              <a:rect l="l" t="t" r="r" b="b"/>
              <a:pathLst>
                <a:path w="5597" h="8323" extrusionOk="0">
                  <a:moveTo>
                    <a:pt x="1" y="0"/>
                  </a:moveTo>
                  <a:lnTo>
                    <a:pt x="1" y="8323"/>
                  </a:lnTo>
                  <a:lnTo>
                    <a:pt x="5596" y="8323"/>
                  </a:lnTo>
                  <a:lnTo>
                    <a:pt x="559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9"/>
            <p:cNvSpPr/>
            <p:nvPr/>
          </p:nvSpPr>
          <p:spPr>
            <a:xfrm>
              <a:off x="7965650" y="955175"/>
              <a:ext cx="110475" cy="178625"/>
            </a:xfrm>
            <a:custGeom>
              <a:avLst/>
              <a:gdLst/>
              <a:ahLst/>
              <a:cxnLst/>
              <a:rect l="l" t="t" r="r" b="b"/>
              <a:pathLst>
                <a:path w="4419" h="7145" extrusionOk="0">
                  <a:moveTo>
                    <a:pt x="1" y="1"/>
                  </a:moveTo>
                  <a:lnTo>
                    <a:pt x="1" y="7144"/>
                  </a:lnTo>
                  <a:lnTo>
                    <a:pt x="4418" y="7144"/>
                  </a:lnTo>
                  <a:lnTo>
                    <a:pt x="441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9"/>
            <p:cNvSpPr/>
            <p:nvPr/>
          </p:nvSpPr>
          <p:spPr>
            <a:xfrm>
              <a:off x="7951075" y="940300"/>
              <a:ext cx="139925" cy="208075"/>
            </a:xfrm>
            <a:custGeom>
              <a:avLst/>
              <a:gdLst/>
              <a:ahLst/>
              <a:cxnLst/>
              <a:rect l="l" t="t" r="r" b="b"/>
              <a:pathLst>
                <a:path w="5597" h="8323" extrusionOk="0">
                  <a:moveTo>
                    <a:pt x="2501" y="0"/>
                  </a:moveTo>
                  <a:lnTo>
                    <a:pt x="2501" y="3870"/>
                  </a:lnTo>
                  <a:lnTo>
                    <a:pt x="1" y="3870"/>
                  </a:lnTo>
                  <a:lnTo>
                    <a:pt x="1" y="4453"/>
                  </a:lnTo>
                  <a:lnTo>
                    <a:pt x="2501" y="4453"/>
                  </a:lnTo>
                  <a:lnTo>
                    <a:pt x="2501" y="8323"/>
                  </a:lnTo>
                  <a:lnTo>
                    <a:pt x="3096" y="8323"/>
                  </a:lnTo>
                  <a:lnTo>
                    <a:pt x="3096" y="4453"/>
                  </a:lnTo>
                  <a:lnTo>
                    <a:pt x="5596" y="4453"/>
                  </a:lnTo>
                  <a:lnTo>
                    <a:pt x="5596" y="3870"/>
                  </a:lnTo>
                  <a:lnTo>
                    <a:pt x="3096" y="3870"/>
                  </a:lnTo>
                  <a:lnTo>
                    <a:pt x="309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9"/>
            <p:cNvSpPr/>
            <p:nvPr/>
          </p:nvSpPr>
          <p:spPr>
            <a:xfrm>
              <a:off x="7683175" y="940300"/>
              <a:ext cx="139925" cy="208075"/>
            </a:xfrm>
            <a:custGeom>
              <a:avLst/>
              <a:gdLst/>
              <a:ahLst/>
              <a:cxnLst/>
              <a:rect l="l" t="t" r="r" b="b"/>
              <a:pathLst>
                <a:path w="5597" h="8323" extrusionOk="0">
                  <a:moveTo>
                    <a:pt x="1" y="0"/>
                  </a:moveTo>
                  <a:lnTo>
                    <a:pt x="1" y="8323"/>
                  </a:lnTo>
                  <a:lnTo>
                    <a:pt x="5597" y="8323"/>
                  </a:lnTo>
                  <a:lnTo>
                    <a:pt x="55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9"/>
            <p:cNvSpPr/>
            <p:nvPr/>
          </p:nvSpPr>
          <p:spPr>
            <a:xfrm>
              <a:off x="7697775" y="955175"/>
              <a:ext cx="110750" cy="178625"/>
            </a:xfrm>
            <a:custGeom>
              <a:avLst/>
              <a:gdLst/>
              <a:ahLst/>
              <a:cxnLst/>
              <a:rect l="l" t="t" r="r" b="b"/>
              <a:pathLst>
                <a:path w="4430" h="7145" extrusionOk="0">
                  <a:moveTo>
                    <a:pt x="0" y="1"/>
                  </a:moveTo>
                  <a:lnTo>
                    <a:pt x="0" y="7144"/>
                  </a:lnTo>
                  <a:lnTo>
                    <a:pt x="4429" y="7144"/>
                  </a:lnTo>
                  <a:lnTo>
                    <a:pt x="442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9"/>
            <p:cNvSpPr/>
            <p:nvPr/>
          </p:nvSpPr>
          <p:spPr>
            <a:xfrm>
              <a:off x="7683175" y="940300"/>
              <a:ext cx="139925" cy="208075"/>
            </a:xfrm>
            <a:custGeom>
              <a:avLst/>
              <a:gdLst/>
              <a:ahLst/>
              <a:cxnLst/>
              <a:rect l="l" t="t" r="r" b="b"/>
              <a:pathLst>
                <a:path w="5597" h="8323" extrusionOk="0">
                  <a:moveTo>
                    <a:pt x="2501" y="0"/>
                  </a:moveTo>
                  <a:lnTo>
                    <a:pt x="2501" y="3870"/>
                  </a:lnTo>
                  <a:lnTo>
                    <a:pt x="1" y="3870"/>
                  </a:lnTo>
                  <a:lnTo>
                    <a:pt x="1" y="4453"/>
                  </a:lnTo>
                  <a:lnTo>
                    <a:pt x="2501" y="4453"/>
                  </a:lnTo>
                  <a:lnTo>
                    <a:pt x="2501" y="8323"/>
                  </a:lnTo>
                  <a:lnTo>
                    <a:pt x="3097" y="8323"/>
                  </a:lnTo>
                  <a:lnTo>
                    <a:pt x="3097" y="4453"/>
                  </a:lnTo>
                  <a:lnTo>
                    <a:pt x="5597" y="4453"/>
                  </a:lnTo>
                  <a:lnTo>
                    <a:pt x="5597" y="3870"/>
                  </a:lnTo>
                  <a:lnTo>
                    <a:pt x="3097" y="3870"/>
                  </a:lnTo>
                  <a:lnTo>
                    <a:pt x="30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9"/>
            <p:cNvSpPr/>
            <p:nvPr/>
          </p:nvSpPr>
          <p:spPr>
            <a:xfrm>
              <a:off x="7415300" y="940300"/>
              <a:ext cx="139925" cy="208075"/>
            </a:xfrm>
            <a:custGeom>
              <a:avLst/>
              <a:gdLst/>
              <a:ahLst/>
              <a:cxnLst/>
              <a:rect l="l" t="t" r="r" b="b"/>
              <a:pathLst>
                <a:path w="5597" h="8323" extrusionOk="0">
                  <a:moveTo>
                    <a:pt x="0" y="0"/>
                  </a:moveTo>
                  <a:lnTo>
                    <a:pt x="0" y="8323"/>
                  </a:lnTo>
                  <a:lnTo>
                    <a:pt x="5596" y="8323"/>
                  </a:lnTo>
                  <a:lnTo>
                    <a:pt x="559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9"/>
            <p:cNvSpPr/>
            <p:nvPr/>
          </p:nvSpPr>
          <p:spPr>
            <a:xfrm>
              <a:off x="7430175" y="955175"/>
              <a:ext cx="110450" cy="178625"/>
            </a:xfrm>
            <a:custGeom>
              <a:avLst/>
              <a:gdLst/>
              <a:ahLst/>
              <a:cxnLst/>
              <a:rect l="l" t="t" r="r" b="b"/>
              <a:pathLst>
                <a:path w="4418" h="7145" extrusionOk="0">
                  <a:moveTo>
                    <a:pt x="1" y="1"/>
                  </a:moveTo>
                  <a:lnTo>
                    <a:pt x="1" y="7144"/>
                  </a:lnTo>
                  <a:lnTo>
                    <a:pt x="4418" y="7144"/>
                  </a:lnTo>
                  <a:lnTo>
                    <a:pt x="441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9"/>
            <p:cNvSpPr/>
            <p:nvPr/>
          </p:nvSpPr>
          <p:spPr>
            <a:xfrm>
              <a:off x="7415300" y="940300"/>
              <a:ext cx="140225" cy="208075"/>
            </a:xfrm>
            <a:custGeom>
              <a:avLst/>
              <a:gdLst/>
              <a:ahLst/>
              <a:cxnLst/>
              <a:rect l="l" t="t" r="r" b="b"/>
              <a:pathLst>
                <a:path w="5609" h="8323" extrusionOk="0">
                  <a:moveTo>
                    <a:pt x="2513" y="0"/>
                  </a:moveTo>
                  <a:lnTo>
                    <a:pt x="2513" y="3870"/>
                  </a:lnTo>
                  <a:lnTo>
                    <a:pt x="0" y="3870"/>
                  </a:lnTo>
                  <a:lnTo>
                    <a:pt x="0" y="4453"/>
                  </a:lnTo>
                  <a:lnTo>
                    <a:pt x="2513" y="4453"/>
                  </a:lnTo>
                  <a:lnTo>
                    <a:pt x="2513" y="8323"/>
                  </a:lnTo>
                  <a:lnTo>
                    <a:pt x="3096" y="8323"/>
                  </a:lnTo>
                  <a:lnTo>
                    <a:pt x="3096" y="4453"/>
                  </a:lnTo>
                  <a:lnTo>
                    <a:pt x="5608" y="4453"/>
                  </a:lnTo>
                  <a:lnTo>
                    <a:pt x="5608" y="3870"/>
                  </a:lnTo>
                  <a:lnTo>
                    <a:pt x="3096" y="3870"/>
                  </a:lnTo>
                  <a:lnTo>
                    <a:pt x="309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9"/>
            <p:cNvSpPr/>
            <p:nvPr/>
          </p:nvSpPr>
          <p:spPr>
            <a:xfrm>
              <a:off x="7687950" y="349150"/>
              <a:ext cx="145275" cy="144975"/>
            </a:xfrm>
            <a:custGeom>
              <a:avLst/>
              <a:gdLst/>
              <a:ahLst/>
              <a:cxnLst/>
              <a:rect l="l" t="t" r="r" b="b"/>
              <a:pathLst>
                <a:path w="5811" h="5799" extrusionOk="0">
                  <a:moveTo>
                    <a:pt x="0" y="1"/>
                  </a:moveTo>
                  <a:lnTo>
                    <a:pt x="0" y="5799"/>
                  </a:lnTo>
                  <a:lnTo>
                    <a:pt x="5811" y="5799"/>
                  </a:lnTo>
                  <a:lnTo>
                    <a:pt x="581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9"/>
            <p:cNvSpPr/>
            <p:nvPr/>
          </p:nvSpPr>
          <p:spPr>
            <a:xfrm>
              <a:off x="7706700" y="367900"/>
              <a:ext cx="107775" cy="107775"/>
            </a:xfrm>
            <a:custGeom>
              <a:avLst/>
              <a:gdLst/>
              <a:ahLst/>
              <a:cxnLst/>
              <a:rect l="l" t="t" r="r" b="b"/>
              <a:pathLst>
                <a:path w="4311" h="4311" extrusionOk="0">
                  <a:moveTo>
                    <a:pt x="1" y="1"/>
                  </a:moveTo>
                  <a:lnTo>
                    <a:pt x="1" y="4311"/>
                  </a:lnTo>
                  <a:lnTo>
                    <a:pt x="4311" y="4311"/>
                  </a:lnTo>
                  <a:lnTo>
                    <a:pt x="431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9"/>
            <p:cNvSpPr/>
            <p:nvPr/>
          </p:nvSpPr>
          <p:spPr>
            <a:xfrm>
              <a:off x="7948400" y="349150"/>
              <a:ext cx="144975" cy="144975"/>
            </a:xfrm>
            <a:custGeom>
              <a:avLst/>
              <a:gdLst/>
              <a:ahLst/>
              <a:cxnLst/>
              <a:rect l="l" t="t" r="r" b="b"/>
              <a:pathLst>
                <a:path w="5799" h="5799" extrusionOk="0">
                  <a:moveTo>
                    <a:pt x="0" y="1"/>
                  </a:moveTo>
                  <a:lnTo>
                    <a:pt x="0" y="5799"/>
                  </a:lnTo>
                  <a:lnTo>
                    <a:pt x="5799" y="5799"/>
                  </a:lnTo>
                  <a:lnTo>
                    <a:pt x="579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9"/>
            <p:cNvSpPr/>
            <p:nvPr/>
          </p:nvSpPr>
          <p:spPr>
            <a:xfrm>
              <a:off x="7967150" y="367900"/>
              <a:ext cx="107475" cy="107775"/>
            </a:xfrm>
            <a:custGeom>
              <a:avLst/>
              <a:gdLst/>
              <a:ahLst/>
              <a:cxnLst/>
              <a:rect l="l" t="t" r="r" b="b"/>
              <a:pathLst>
                <a:path w="4299" h="4311" extrusionOk="0">
                  <a:moveTo>
                    <a:pt x="0" y="1"/>
                  </a:moveTo>
                  <a:lnTo>
                    <a:pt x="0" y="4311"/>
                  </a:lnTo>
                  <a:lnTo>
                    <a:pt x="4299" y="4311"/>
                  </a:lnTo>
                  <a:lnTo>
                    <a:pt x="429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9"/>
            <p:cNvSpPr/>
            <p:nvPr/>
          </p:nvSpPr>
          <p:spPr>
            <a:xfrm>
              <a:off x="7370050" y="1317725"/>
              <a:ext cx="1041525" cy="140225"/>
            </a:xfrm>
            <a:custGeom>
              <a:avLst/>
              <a:gdLst/>
              <a:ahLst/>
              <a:cxnLst/>
              <a:rect l="l" t="t" r="r" b="b"/>
              <a:pathLst>
                <a:path w="41661" h="5609" extrusionOk="0">
                  <a:moveTo>
                    <a:pt x="1" y="0"/>
                  </a:moveTo>
                  <a:lnTo>
                    <a:pt x="1" y="5608"/>
                  </a:lnTo>
                  <a:lnTo>
                    <a:pt x="41661" y="5608"/>
                  </a:lnTo>
                  <a:lnTo>
                    <a:pt x="416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9"/>
            <p:cNvSpPr/>
            <p:nvPr/>
          </p:nvSpPr>
          <p:spPr>
            <a:xfrm>
              <a:off x="7248600" y="93750"/>
              <a:ext cx="1284425" cy="1180250"/>
            </a:xfrm>
            <a:custGeom>
              <a:avLst/>
              <a:gdLst/>
              <a:ahLst/>
              <a:cxnLst/>
              <a:rect l="l" t="t" r="r" b="b"/>
              <a:pathLst>
                <a:path w="51377" h="47210" extrusionOk="0">
                  <a:moveTo>
                    <a:pt x="25087" y="3287"/>
                  </a:moveTo>
                  <a:lnTo>
                    <a:pt x="25087" y="7740"/>
                  </a:lnTo>
                  <a:lnTo>
                    <a:pt x="17813" y="7740"/>
                  </a:lnTo>
                  <a:lnTo>
                    <a:pt x="25087" y="3287"/>
                  </a:lnTo>
                  <a:close/>
                  <a:moveTo>
                    <a:pt x="26278" y="3287"/>
                  </a:moveTo>
                  <a:lnTo>
                    <a:pt x="33553" y="7740"/>
                  </a:lnTo>
                  <a:lnTo>
                    <a:pt x="26278" y="7740"/>
                  </a:lnTo>
                  <a:lnTo>
                    <a:pt x="26278" y="3287"/>
                  </a:lnTo>
                  <a:close/>
                  <a:moveTo>
                    <a:pt x="36708" y="9669"/>
                  </a:moveTo>
                  <a:lnTo>
                    <a:pt x="41125" y="12360"/>
                  </a:lnTo>
                  <a:lnTo>
                    <a:pt x="36708" y="16777"/>
                  </a:lnTo>
                  <a:lnTo>
                    <a:pt x="36708" y="9669"/>
                  </a:lnTo>
                  <a:close/>
                  <a:moveTo>
                    <a:pt x="14669" y="9669"/>
                  </a:moveTo>
                  <a:lnTo>
                    <a:pt x="14669" y="16801"/>
                  </a:lnTo>
                  <a:lnTo>
                    <a:pt x="10252" y="12372"/>
                  </a:lnTo>
                  <a:lnTo>
                    <a:pt x="14669" y="9669"/>
                  </a:lnTo>
                  <a:close/>
                  <a:moveTo>
                    <a:pt x="42149" y="13014"/>
                  </a:moveTo>
                  <a:lnTo>
                    <a:pt x="46530" y="15690"/>
                  </a:lnTo>
                  <a:lnTo>
                    <a:pt x="46530" y="17622"/>
                  </a:lnTo>
                  <a:lnTo>
                    <a:pt x="37541" y="17622"/>
                  </a:lnTo>
                  <a:lnTo>
                    <a:pt x="42149" y="13014"/>
                  </a:lnTo>
                  <a:close/>
                  <a:moveTo>
                    <a:pt x="9228" y="13014"/>
                  </a:moveTo>
                  <a:lnTo>
                    <a:pt x="13836" y="17634"/>
                  </a:lnTo>
                  <a:lnTo>
                    <a:pt x="4859" y="17634"/>
                  </a:lnTo>
                  <a:lnTo>
                    <a:pt x="4859" y="15670"/>
                  </a:lnTo>
                  <a:lnTo>
                    <a:pt x="9228" y="13014"/>
                  </a:lnTo>
                  <a:close/>
                  <a:moveTo>
                    <a:pt x="25087" y="8931"/>
                  </a:moveTo>
                  <a:lnTo>
                    <a:pt x="25087" y="17634"/>
                  </a:lnTo>
                  <a:lnTo>
                    <a:pt x="15860" y="17634"/>
                  </a:lnTo>
                  <a:lnTo>
                    <a:pt x="15860" y="8943"/>
                  </a:lnTo>
                  <a:lnTo>
                    <a:pt x="15884" y="8931"/>
                  </a:lnTo>
                  <a:close/>
                  <a:moveTo>
                    <a:pt x="35493" y="8919"/>
                  </a:moveTo>
                  <a:lnTo>
                    <a:pt x="35517" y="8943"/>
                  </a:lnTo>
                  <a:lnTo>
                    <a:pt x="35517" y="17622"/>
                  </a:lnTo>
                  <a:lnTo>
                    <a:pt x="26290" y="17634"/>
                  </a:lnTo>
                  <a:lnTo>
                    <a:pt x="26290" y="8919"/>
                  </a:lnTo>
                  <a:close/>
                  <a:moveTo>
                    <a:pt x="25087" y="18813"/>
                  </a:moveTo>
                  <a:lnTo>
                    <a:pt x="25087" y="26028"/>
                  </a:lnTo>
                  <a:lnTo>
                    <a:pt x="15860" y="26040"/>
                  </a:lnTo>
                  <a:lnTo>
                    <a:pt x="15860" y="18813"/>
                  </a:lnTo>
                  <a:close/>
                  <a:moveTo>
                    <a:pt x="35517" y="18813"/>
                  </a:moveTo>
                  <a:lnTo>
                    <a:pt x="35517" y="26028"/>
                  </a:lnTo>
                  <a:lnTo>
                    <a:pt x="26290" y="26040"/>
                  </a:lnTo>
                  <a:lnTo>
                    <a:pt x="26290" y="18813"/>
                  </a:lnTo>
                  <a:close/>
                  <a:moveTo>
                    <a:pt x="46530" y="18813"/>
                  </a:moveTo>
                  <a:lnTo>
                    <a:pt x="46530" y="30302"/>
                  </a:lnTo>
                  <a:lnTo>
                    <a:pt x="36708" y="30302"/>
                  </a:lnTo>
                  <a:lnTo>
                    <a:pt x="36708" y="18813"/>
                  </a:lnTo>
                  <a:close/>
                  <a:moveTo>
                    <a:pt x="14669" y="18813"/>
                  </a:moveTo>
                  <a:lnTo>
                    <a:pt x="14669" y="30314"/>
                  </a:lnTo>
                  <a:lnTo>
                    <a:pt x="4847" y="30314"/>
                  </a:lnTo>
                  <a:lnTo>
                    <a:pt x="4847" y="18813"/>
                  </a:lnTo>
                  <a:close/>
                  <a:moveTo>
                    <a:pt x="18384" y="26969"/>
                  </a:moveTo>
                  <a:lnTo>
                    <a:pt x="18384" y="30314"/>
                  </a:lnTo>
                  <a:lnTo>
                    <a:pt x="15860" y="30314"/>
                  </a:lnTo>
                  <a:lnTo>
                    <a:pt x="15860" y="26969"/>
                  </a:lnTo>
                  <a:close/>
                  <a:moveTo>
                    <a:pt x="21968" y="26969"/>
                  </a:moveTo>
                  <a:lnTo>
                    <a:pt x="21968" y="30314"/>
                  </a:lnTo>
                  <a:lnTo>
                    <a:pt x="19134" y="30314"/>
                  </a:lnTo>
                  <a:lnTo>
                    <a:pt x="19134" y="26969"/>
                  </a:lnTo>
                  <a:close/>
                  <a:moveTo>
                    <a:pt x="25087" y="26969"/>
                  </a:moveTo>
                  <a:lnTo>
                    <a:pt x="25087" y="30314"/>
                  </a:lnTo>
                  <a:lnTo>
                    <a:pt x="22730" y="30314"/>
                  </a:lnTo>
                  <a:lnTo>
                    <a:pt x="22718" y="26969"/>
                  </a:lnTo>
                  <a:close/>
                  <a:moveTo>
                    <a:pt x="28647" y="26969"/>
                  </a:moveTo>
                  <a:lnTo>
                    <a:pt x="28647" y="30314"/>
                  </a:lnTo>
                  <a:lnTo>
                    <a:pt x="26278" y="30314"/>
                  </a:lnTo>
                  <a:lnTo>
                    <a:pt x="26278" y="26969"/>
                  </a:lnTo>
                  <a:close/>
                  <a:moveTo>
                    <a:pt x="32231" y="26969"/>
                  </a:moveTo>
                  <a:lnTo>
                    <a:pt x="32231" y="30314"/>
                  </a:lnTo>
                  <a:lnTo>
                    <a:pt x="29397" y="30314"/>
                  </a:lnTo>
                  <a:lnTo>
                    <a:pt x="29397" y="26969"/>
                  </a:lnTo>
                  <a:close/>
                  <a:moveTo>
                    <a:pt x="35517" y="26969"/>
                  </a:moveTo>
                  <a:lnTo>
                    <a:pt x="35517" y="30314"/>
                  </a:lnTo>
                  <a:lnTo>
                    <a:pt x="32981" y="30314"/>
                  </a:lnTo>
                  <a:lnTo>
                    <a:pt x="32981" y="26969"/>
                  </a:lnTo>
                  <a:close/>
                  <a:moveTo>
                    <a:pt x="14681" y="31493"/>
                  </a:moveTo>
                  <a:lnTo>
                    <a:pt x="14681" y="44530"/>
                  </a:lnTo>
                  <a:lnTo>
                    <a:pt x="4859" y="44530"/>
                  </a:lnTo>
                  <a:lnTo>
                    <a:pt x="4859" y="31493"/>
                  </a:lnTo>
                  <a:close/>
                  <a:moveTo>
                    <a:pt x="25099" y="31493"/>
                  </a:moveTo>
                  <a:lnTo>
                    <a:pt x="25099" y="44530"/>
                  </a:lnTo>
                  <a:lnTo>
                    <a:pt x="15872" y="44530"/>
                  </a:lnTo>
                  <a:lnTo>
                    <a:pt x="15872" y="31493"/>
                  </a:lnTo>
                  <a:close/>
                  <a:moveTo>
                    <a:pt x="35517" y="31493"/>
                  </a:moveTo>
                  <a:lnTo>
                    <a:pt x="35517" y="44530"/>
                  </a:lnTo>
                  <a:lnTo>
                    <a:pt x="26290" y="44530"/>
                  </a:lnTo>
                  <a:lnTo>
                    <a:pt x="26290" y="31493"/>
                  </a:lnTo>
                  <a:close/>
                  <a:moveTo>
                    <a:pt x="46530" y="31493"/>
                  </a:moveTo>
                  <a:lnTo>
                    <a:pt x="46530" y="44530"/>
                  </a:lnTo>
                  <a:lnTo>
                    <a:pt x="36708" y="44530"/>
                  </a:lnTo>
                  <a:lnTo>
                    <a:pt x="36708" y="31493"/>
                  </a:lnTo>
                  <a:close/>
                  <a:moveTo>
                    <a:pt x="25683" y="1"/>
                  </a:moveTo>
                  <a:lnTo>
                    <a:pt x="1" y="15717"/>
                  </a:lnTo>
                  <a:lnTo>
                    <a:pt x="1310" y="17848"/>
                  </a:lnTo>
                  <a:lnTo>
                    <a:pt x="1310" y="47209"/>
                  </a:lnTo>
                  <a:lnTo>
                    <a:pt x="4859" y="47209"/>
                  </a:lnTo>
                  <a:lnTo>
                    <a:pt x="4859" y="45721"/>
                  </a:lnTo>
                  <a:lnTo>
                    <a:pt x="46530" y="45721"/>
                  </a:lnTo>
                  <a:lnTo>
                    <a:pt x="46530" y="47209"/>
                  </a:lnTo>
                  <a:lnTo>
                    <a:pt x="50067" y="47209"/>
                  </a:lnTo>
                  <a:lnTo>
                    <a:pt x="50067" y="17848"/>
                  </a:lnTo>
                  <a:lnTo>
                    <a:pt x="51376" y="15717"/>
                  </a:lnTo>
                  <a:lnTo>
                    <a:pt x="2568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9"/>
            <p:cNvSpPr/>
            <p:nvPr/>
          </p:nvSpPr>
          <p:spPr>
            <a:xfrm>
              <a:off x="7620675" y="729250"/>
              <a:ext cx="539975" cy="15200"/>
            </a:xfrm>
            <a:custGeom>
              <a:avLst/>
              <a:gdLst/>
              <a:ahLst/>
              <a:cxnLst/>
              <a:rect l="l" t="t" r="r" b="b"/>
              <a:pathLst>
                <a:path w="21599" h="608" extrusionOk="0">
                  <a:moveTo>
                    <a:pt x="417" y="1"/>
                  </a:moveTo>
                  <a:cubicBezTo>
                    <a:pt x="1" y="1"/>
                    <a:pt x="1" y="608"/>
                    <a:pt x="417" y="608"/>
                  </a:cubicBezTo>
                  <a:lnTo>
                    <a:pt x="21194" y="608"/>
                  </a:lnTo>
                  <a:cubicBezTo>
                    <a:pt x="21599" y="608"/>
                    <a:pt x="21599" y="1"/>
                    <a:pt x="211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1" name="Google Shape;371;p29"/>
          <p:cNvGrpSpPr/>
          <p:nvPr/>
        </p:nvGrpSpPr>
        <p:grpSpPr>
          <a:xfrm flipH="1">
            <a:off x="6762010" y="2093080"/>
            <a:ext cx="1823193" cy="2593197"/>
            <a:chOff x="3348125" y="-399375"/>
            <a:chExt cx="1305825" cy="1857325"/>
          </a:xfrm>
        </p:grpSpPr>
        <p:sp>
          <p:nvSpPr>
            <p:cNvPr id="372" name="Google Shape;372;p29"/>
            <p:cNvSpPr/>
            <p:nvPr/>
          </p:nvSpPr>
          <p:spPr>
            <a:xfrm>
              <a:off x="3506775" y="-257175"/>
              <a:ext cx="988525" cy="1715125"/>
            </a:xfrm>
            <a:custGeom>
              <a:avLst/>
              <a:gdLst/>
              <a:ahLst/>
              <a:cxnLst/>
              <a:rect l="l" t="t" r="r" b="b"/>
              <a:pathLst>
                <a:path w="39541" h="68605" extrusionOk="0">
                  <a:moveTo>
                    <a:pt x="19777" y="1"/>
                  </a:moveTo>
                  <a:lnTo>
                    <a:pt x="0" y="14871"/>
                  </a:lnTo>
                  <a:lnTo>
                    <a:pt x="0" y="68604"/>
                  </a:lnTo>
                  <a:lnTo>
                    <a:pt x="39541" y="68604"/>
                  </a:lnTo>
                  <a:lnTo>
                    <a:pt x="39541" y="14871"/>
                  </a:lnTo>
                  <a:lnTo>
                    <a:pt x="1977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9"/>
            <p:cNvSpPr/>
            <p:nvPr/>
          </p:nvSpPr>
          <p:spPr>
            <a:xfrm>
              <a:off x="3506775" y="663775"/>
              <a:ext cx="988525" cy="724225"/>
            </a:xfrm>
            <a:custGeom>
              <a:avLst/>
              <a:gdLst/>
              <a:ahLst/>
              <a:cxnLst/>
              <a:rect l="l" t="t" r="r" b="b"/>
              <a:pathLst>
                <a:path w="39541" h="28969" extrusionOk="0">
                  <a:moveTo>
                    <a:pt x="0" y="0"/>
                  </a:moveTo>
                  <a:lnTo>
                    <a:pt x="0" y="28968"/>
                  </a:lnTo>
                  <a:lnTo>
                    <a:pt x="39541" y="28968"/>
                  </a:lnTo>
                  <a:lnTo>
                    <a:pt x="3954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9"/>
            <p:cNvSpPr/>
            <p:nvPr/>
          </p:nvSpPr>
          <p:spPr>
            <a:xfrm>
              <a:off x="4495275" y="148825"/>
              <a:ext cx="45875" cy="1109100"/>
            </a:xfrm>
            <a:custGeom>
              <a:avLst/>
              <a:gdLst/>
              <a:ahLst/>
              <a:cxnLst/>
              <a:rect l="l" t="t" r="r" b="b"/>
              <a:pathLst>
                <a:path w="1835" h="44364" extrusionOk="0">
                  <a:moveTo>
                    <a:pt x="1" y="1"/>
                  </a:moveTo>
                  <a:lnTo>
                    <a:pt x="1" y="44363"/>
                  </a:lnTo>
                  <a:lnTo>
                    <a:pt x="1835" y="44363"/>
                  </a:lnTo>
                  <a:lnTo>
                    <a:pt x="183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9"/>
            <p:cNvSpPr/>
            <p:nvPr/>
          </p:nvSpPr>
          <p:spPr>
            <a:xfrm>
              <a:off x="3461225" y="-330100"/>
              <a:ext cx="1034075" cy="1361500"/>
            </a:xfrm>
            <a:custGeom>
              <a:avLst/>
              <a:gdLst/>
              <a:ahLst/>
              <a:cxnLst/>
              <a:rect l="l" t="t" r="r" b="b"/>
              <a:pathLst>
                <a:path w="41363" h="54460" extrusionOk="0">
                  <a:moveTo>
                    <a:pt x="21051" y="9430"/>
                  </a:moveTo>
                  <a:lnTo>
                    <a:pt x="21051" y="17788"/>
                  </a:lnTo>
                  <a:lnTo>
                    <a:pt x="12978" y="17788"/>
                  </a:lnTo>
                  <a:lnTo>
                    <a:pt x="12978" y="9430"/>
                  </a:lnTo>
                  <a:close/>
                  <a:moveTo>
                    <a:pt x="30219" y="9430"/>
                  </a:moveTo>
                  <a:lnTo>
                    <a:pt x="30219" y="17788"/>
                  </a:lnTo>
                  <a:lnTo>
                    <a:pt x="22134" y="17788"/>
                  </a:lnTo>
                  <a:lnTo>
                    <a:pt x="22134" y="9430"/>
                  </a:lnTo>
                  <a:close/>
                  <a:moveTo>
                    <a:pt x="21051" y="19158"/>
                  </a:moveTo>
                  <a:lnTo>
                    <a:pt x="21051" y="32612"/>
                  </a:lnTo>
                  <a:lnTo>
                    <a:pt x="12978" y="32612"/>
                  </a:lnTo>
                  <a:lnTo>
                    <a:pt x="12978" y="19158"/>
                  </a:lnTo>
                  <a:close/>
                  <a:moveTo>
                    <a:pt x="30219" y="19158"/>
                  </a:moveTo>
                  <a:lnTo>
                    <a:pt x="30219" y="32612"/>
                  </a:lnTo>
                  <a:lnTo>
                    <a:pt x="22134" y="32612"/>
                  </a:lnTo>
                  <a:lnTo>
                    <a:pt x="22134" y="19158"/>
                  </a:lnTo>
                  <a:close/>
                  <a:moveTo>
                    <a:pt x="15955" y="33981"/>
                  </a:moveTo>
                  <a:lnTo>
                    <a:pt x="15753" y="34171"/>
                  </a:lnTo>
                  <a:lnTo>
                    <a:pt x="15753" y="34183"/>
                  </a:lnTo>
                  <a:lnTo>
                    <a:pt x="12978" y="36957"/>
                  </a:lnTo>
                  <a:lnTo>
                    <a:pt x="12978" y="33981"/>
                  </a:lnTo>
                  <a:close/>
                  <a:moveTo>
                    <a:pt x="30219" y="33981"/>
                  </a:moveTo>
                  <a:lnTo>
                    <a:pt x="30219" y="36957"/>
                  </a:lnTo>
                  <a:lnTo>
                    <a:pt x="27433" y="34183"/>
                  </a:lnTo>
                  <a:lnTo>
                    <a:pt x="27242" y="33981"/>
                  </a:lnTo>
                  <a:close/>
                  <a:moveTo>
                    <a:pt x="21051" y="33981"/>
                  </a:moveTo>
                  <a:lnTo>
                    <a:pt x="21051" y="37719"/>
                  </a:lnTo>
                  <a:lnTo>
                    <a:pt x="17515" y="34183"/>
                  </a:lnTo>
                  <a:lnTo>
                    <a:pt x="17324" y="33981"/>
                  </a:lnTo>
                  <a:close/>
                  <a:moveTo>
                    <a:pt x="25873" y="33981"/>
                  </a:moveTo>
                  <a:lnTo>
                    <a:pt x="25671" y="34183"/>
                  </a:lnTo>
                  <a:lnTo>
                    <a:pt x="22134" y="37719"/>
                  </a:lnTo>
                  <a:lnTo>
                    <a:pt x="22134" y="33981"/>
                  </a:lnTo>
                  <a:close/>
                  <a:moveTo>
                    <a:pt x="11883" y="33981"/>
                  </a:moveTo>
                  <a:lnTo>
                    <a:pt x="11883" y="37779"/>
                  </a:lnTo>
                  <a:lnTo>
                    <a:pt x="8085" y="33981"/>
                  </a:lnTo>
                  <a:close/>
                  <a:moveTo>
                    <a:pt x="35100" y="33981"/>
                  </a:moveTo>
                  <a:lnTo>
                    <a:pt x="31302" y="37779"/>
                  </a:lnTo>
                  <a:lnTo>
                    <a:pt x="31302" y="33981"/>
                  </a:lnTo>
                  <a:close/>
                  <a:moveTo>
                    <a:pt x="7394" y="35064"/>
                  </a:moveTo>
                  <a:lnTo>
                    <a:pt x="10716" y="38374"/>
                  </a:lnTo>
                  <a:lnTo>
                    <a:pt x="4085" y="38374"/>
                  </a:lnTo>
                  <a:lnTo>
                    <a:pt x="7394" y="35064"/>
                  </a:lnTo>
                  <a:close/>
                  <a:moveTo>
                    <a:pt x="16634" y="35064"/>
                  </a:moveTo>
                  <a:lnTo>
                    <a:pt x="19944" y="38374"/>
                  </a:lnTo>
                  <a:lnTo>
                    <a:pt x="13312" y="38374"/>
                  </a:lnTo>
                  <a:lnTo>
                    <a:pt x="16634" y="35064"/>
                  </a:lnTo>
                  <a:close/>
                  <a:moveTo>
                    <a:pt x="26552" y="35064"/>
                  </a:moveTo>
                  <a:lnTo>
                    <a:pt x="29873" y="38374"/>
                  </a:lnTo>
                  <a:lnTo>
                    <a:pt x="23242" y="38374"/>
                  </a:lnTo>
                  <a:lnTo>
                    <a:pt x="26552" y="35064"/>
                  </a:lnTo>
                  <a:close/>
                  <a:moveTo>
                    <a:pt x="35791" y="35064"/>
                  </a:moveTo>
                  <a:lnTo>
                    <a:pt x="39101" y="38374"/>
                  </a:lnTo>
                  <a:lnTo>
                    <a:pt x="32469" y="38374"/>
                  </a:lnTo>
                  <a:lnTo>
                    <a:pt x="35791" y="35064"/>
                  </a:lnTo>
                  <a:close/>
                  <a:moveTo>
                    <a:pt x="21051" y="39755"/>
                  </a:moveTo>
                  <a:lnTo>
                    <a:pt x="21051" y="53090"/>
                  </a:lnTo>
                  <a:lnTo>
                    <a:pt x="12978" y="53090"/>
                  </a:lnTo>
                  <a:lnTo>
                    <a:pt x="12978" y="39755"/>
                  </a:lnTo>
                  <a:close/>
                  <a:moveTo>
                    <a:pt x="30219" y="39755"/>
                  </a:moveTo>
                  <a:lnTo>
                    <a:pt x="30219" y="53090"/>
                  </a:lnTo>
                  <a:lnTo>
                    <a:pt x="22134" y="53090"/>
                  </a:lnTo>
                  <a:lnTo>
                    <a:pt x="22134" y="39755"/>
                  </a:lnTo>
                  <a:close/>
                  <a:moveTo>
                    <a:pt x="21051" y="1"/>
                  </a:moveTo>
                  <a:lnTo>
                    <a:pt x="21051" y="7394"/>
                  </a:lnTo>
                  <a:lnTo>
                    <a:pt x="16050" y="2394"/>
                  </a:lnTo>
                  <a:lnTo>
                    <a:pt x="15181" y="3263"/>
                  </a:lnTo>
                  <a:lnTo>
                    <a:pt x="19967" y="8049"/>
                  </a:lnTo>
                  <a:lnTo>
                    <a:pt x="11693" y="8049"/>
                  </a:lnTo>
                  <a:lnTo>
                    <a:pt x="11693" y="9418"/>
                  </a:lnTo>
                  <a:lnTo>
                    <a:pt x="11883" y="9418"/>
                  </a:lnTo>
                  <a:lnTo>
                    <a:pt x="11883" y="16907"/>
                  </a:lnTo>
                  <a:lnTo>
                    <a:pt x="5739" y="11264"/>
                  </a:lnTo>
                  <a:lnTo>
                    <a:pt x="4775" y="12300"/>
                  </a:lnTo>
                  <a:lnTo>
                    <a:pt x="10752" y="17788"/>
                  </a:lnTo>
                  <a:lnTo>
                    <a:pt x="1822" y="17788"/>
                  </a:lnTo>
                  <a:lnTo>
                    <a:pt x="1" y="19158"/>
                  </a:lnTo>
                  <a:lnTo>
                    <a:pt x="11895" y="19158"/>
                  </a:lnTo>
                  <a:lnTo>
                    <a:pt x="11895" y="32612"/>
                  </a:lnTo>
                  <a:lnTo>
                    <a:pt x="1834" y="32612"/>
                  </a:lnTo>
                  <a:lnTo>
                    <a:pt x="1834" y="33981"/>
                  </a:lnTo>
                  <a:lnTo>
                    <a:pt x="6716" y="33981"/>
                  </a:lnTo>
                  <a:lnTo>
                    <a:pt x="6525" y="34171"/>
                  </a:lnTo>
                  <a:lnTo>
                    <a:pt x="2322" y="38374"/>
                  </a:lnTo>
                  <a:lnTo>
                    <a:pt x="1834" y="38374"/>
                  </a:lnTo>
                  <a:lnTo>
                    <a:pt x="1834" y="39755"/>
                  </a:lnTo>
                  <a:lnTo>
                    <a:pt x="11883" y="39755"/>
                  </a:lnTo>
                  <a:lnTo>
                    <a:pt x="11883" y="53090"/>
                  </a:lnTo>
                  <a:lnTo>
                    <a:pt x="1822" y="53090"/>
                  </a:lnTo>
                  <a:lnTo>
                    <a:pt x="1822" y="54460"/>
                  </a:lnTo>
                  <a:lnTo>
                    <a:pt x="41363" y="54460"/>
                  </a:lnTo>
                  <a:lnTo>
                    <a:pt x="41363" y="53090"/>
                  </a:lnTo>
                  <a:lnTo>
                    <a:pt x="31302" y="53090"/>
                  </a:lnTo>
                  <a:lnTo>
                    <a:pt x="31302" y="39755"/>
                  </a:lnTo>
                  <a:lnTo>
                    <a:pt x="41363" y="39755"/>
                  </a:lnTo>
                  <a:lnTo>
                    <a:pt x="41363" y="38374"/>
                  </a:lnTo>
                  <a:lnTo>
                    <a:pt x="40863" y="38374"/>
                  </a:lnTo>
                  <a:lnTo>
                    <a:pt x="36672" y="34171"/>
                  </a:lnTo>
                  <a:lnTo>
                    <a:pt x="36470" y="33981"/>
                  </a:lnTo>
                  <a:lnTo>
                    <a:pt x="41363" y="33981"/>
                  </a:lnTo>
                  <a:lnTo>
                    <a:pt x="41363" y="32612"/>
                  </a:lnTo>
                  <a:lnTo>
                    <a:pt x="31302" y="32612"/>
                  </a:lnTo>
                  <a:lnTo>
                    <a:pt x="31302" y="19158"/>
                  </a:lnTo>
                  <a:lnTo>
                    <a:pt x="41363" y="19158"/>
                  </a:lnTo>
                  <a:lnTo>
                    <a:pt x="41363" y="17788"/>
                  </a:lnTo>
                  <a:lnTo>
                    <a:pt x="32445" y="17788"/>
                  </a:lnTo>
                  <a:lnTo>
                    <a:pt x="38410" y="12312"/>
                  </a:lnTo>
                  <a:lnTo>
                    <a:pt x="37458" y="11264"/>
                  </a:lnTo>
                  <a:lnTo>
                    <a:pt x="31302" y="16907"/>
                  </a:lnTo>
                  <a:lnTo>
                    <a:pt x="31302" y="9430"/>
                  </a:lnTo>
                  <a:lnTo>
                    <a:pt x="31493" y="9430"/>
                  </a:lnTo>
                  <a:lnTo>
                    <a:pt x="31493" y="8049"/>
                  </a:lnTo>
                  <a:lnTo>
                    <a:pt x="23218" y="8049"/>
                  </a:lnTo>
                  <a:lnTo>
                    <a:pt x="28004" y="3263"/>
                  </a:lnTo>
                  <a:lnTo>
                    <a:pt x="27135" y="2394"/>
                  </a:lnTo>
                  <a:lnTo>
                    <a:pt x="22134" y="7394"/>
                  </a:lnTo>
                  <a:lnTo>
                    <a:pt x="2213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9"/>
            <p:cNvSpPr/>
            <p:nvPr/>
          </p:nvSpPr>
          <p:spPr>
            <a:xfrm>
              <a:off x="3506775" y="1387975"/>
              <a:ext cx="988525" cy="69975"/>
            </a:xfrm>
            <a:custGeom>
              <a:avLst/>
              <a:gdLst/>
              <a:ahLst/>
              <a:cxnLst/>
              <a:rect l="l" t="t" r="r" b="b"/>
              <a:pathLst>
                <a:path w="39541" h="2799" extrusionOk="0">
                  <a:moveTo>
                    <a:pt x="0" y="0"/>
                  </a:moveTo>
                  <a:lnTo>
                    <a:pt x="0" y="2798"/>
                  </a:lnTo>
                  <a:lnTo>
                    <a:pt x="39541" y="2798"/>
                  </a:lnTo>
                  <a:lnTo>
                    <a:pt x="3954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9"/>
            <p:cNvSpPr/>
            <p:nvPr/>
          </p:nvSpPr>
          <p:spPr>
            <a:xfrm>
              <a:off x="4495275" y="114600"/>
              <a:ext cx="45875" cy="34250"/>
            </a:xfrm>
            <a:custGeom>
              <a:avLst/>
              <a:gdLst/>
              <a:ahLst/>
              <a:cxnLst/>
              <a:rect l="l" t="t" r="r" b="b"/>
              <a:pathLst>
                <a:path w="1835" h="1370" extrusionOk="0">
                  <a:moveTo>
                    <a:pt x="1" y="0"/>
                  </a:moveTo>
                  <a:lnTo>
                    <a:pt x="1" y="1370"/>
                  </a:lnTo>
                  <a:lnTo>
                    <a:pt x="1835" y="137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4731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9"/>
            <p:cNvSpPr/>
            <p:nvPr/>
          </p:nvSpPr>
          <p:spPr>
            <a:xfrm>
              <a:off x="3617500" y="-267300"/>
              <a:ext cx="129500" cy="172975"/>
            </a:xfrm>
            <a:custGeom>
              <a:avLst/>
              <a:gdLst/>
              <a:ahLst/>
              <a:cxnLst/>
              <a:rect l="l" t="t" r="r" b="b"/>
              <a:pathLst>
                <a:path w="5180" h="6919" extrusionOk="0">
                  <a:moveTo>
                    <a:pt x="0" y="1"/>
                  </a:moveTo>
                  <a:lnTo>
                    <a:pt x="0" y="6918"/>
                  </a:lnTo>
                  <a:lnTo>
                    <a:pt x="5180" y="6918"/>
                  </a:lnTo>
                  <a:lnTo>
                    <a:pt x="518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9"/>
            <p:cNvSpPr/>
            <p:nvPr/>
          </p:nvSpPr>
          <p:spPr>
            <a:xfrm>
              <a:off x="3596375" y="-301525"/>
              <a:ext cx="171750" cy="34250"/>
            </a:xfrm>
            <a:custGeom>
              <a:avLst/>
              <a:gdLst/>
              <a:ahLst/>
              <a:cxnLst/>
              <a:rect l="l" t="t" r="r" b="b"/>
              <a:pathLst>
                <a:path w="6870" h="1370" extrusionOk="0">
                  <a:moveTo>
                    <a:pt x="0" y="1"/>
                  </a:moveTo>
                  <a:lnTo>
                    <a:pt x="0" y="1370"/>
                  </a:lnTo>
                  <a:lnTo>
                    <a:pt x="6870" y="1370"/>
                  </a:lnTo>
                  <a:lnTo>
                    <a:pt x="687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9"/>
            <p:cNvSpPr/>
            <p:nvPr/>
          </p:nvSpPr>
          <p:spPr>
            <a:xfrm>
              <a:off x="3918725" y="-72925"/>
              <a:ext cx="164625" cy="164925"/>
            </a:xfrm>
            <a:custGeom>
              <a:avLst/>
              <a:gdLst/>
              <a:ahLst/>
              <a:cxnLst/>
              <a:rect l="l" t="t" r="r" b="b"/>
              <a:pathLst>
                <a:path w="6585" h="6597" extrusionOk="0">
                  <a:moveTo>
                    <a:pt x="1" y="0"/>
                  </a:moveTo>
                  <a:lnTo>
                    <a:pt x="1" y="6597"/>
                  </a:lnTo>
                  <a:lnTo>
                    <a:pt x="6585" y="6597"/>
                  </a:lnTo>
                  <a:lnTo>
                    <a:pt x="658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9"/>
            <p:cNvSpPr/>
            <p:nvPr/>
          </p:nvSpPr>
          <p:spPr>
            <a:xfrm>
              <a:off x="3936300" y="-55375"/>
              <a:ext cx="129500" cy="129525"/>
            </a:xfrm>
            <a:custGeom>
              <a:avLst/>
              <a:gdLst/>
              <a:ahLst/>
              <a:cxnLst/>
              <a:rect l="l" t="t" r="r" b="b"/>
              <a:pathLst>
                <a:path w="5180" h="5181" extrusionOk="0">
                  <a:moveTo>
                    <a:pt x="0" y="1"/>
                  </a:moveTo>
                  <a:lnTo>
                    <a:pt x="0" y="5180"/>
                  </a:lnTo>
                  <a:lnTo>
                    <a:pt x="5179" y="5180"/>
                  </a:lnTo>
                  <a:lnTo>
                    <a:pt x="517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9"/>
            <p:cNvSpPr/>
            <p:nvPr/>
          </p:nvSpPr>
          <p:spPr>
            <a:xfrm>
              <a:off x="3919325" y="-72925"/>
              <a:ext cx="163425" cy="163450"/>
            </a:xfrm>
            <a:custGeom>
              <a:avLst/>
              <a:gdLst/>
              <a:ahLst/>
              <a:cxnLst/>
              <a:rect l="l" t="t" r="r" b="b"/>
              <a:pathLst>
                <a:path w="6537" h="6538" extrusionOk="0">
                  <a:moveTo>
                    <a:pt x="2917" y="0"/>
                  </a:moveTo>
                  <a:lnTo>
                    <a:pt x="2917" y="2918"/>
                  </a:lnTo>
                  <a:lnTo>
                    <a:pt x="0" y="2918"/>
                  </a:lnTo>
                  <a:lnTo>
                    <a:pt x="0" y="3620"/>
                  </a:lnTo>
                  <a:lnTo>
                    <a:pt x="2917" y="3620"/>
                  </a:lnTo>
                  <a:lnTo>
                    <a:pt x="2917" y="6537"/>
                  </a:lnTo>
                  <a:lnTo>
                    <a:pt x="3620" y="6537"/>
                  </a:lnTo>
                  <a:lnTo>
                    <a:pt x="3620" y="3620"/>
                  </a:lnTo>
                  <a:lnTo>
                    <a:pt x="6537" y="3620"/>
                  </a:lnTo>
                  <a:lnTo>
                    <a:pt x="6537" y="2918"/>
                  </a:lnTo>
                  <a:lnTo>
                    <a:pt x="3620" y="2918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9"/>
            <p:cNvSpPr/>
            <p:nvPr/>
          </p:nvSpPr>
          <p:spPr>
            <a:xfrm>
              <a:off x="3836275" y="-72925"/>
              <a:ext cx="82475" cy="164925"/>
            </a:xfrm>
            <a:custGeom>
              <a:avLst/>
              <a:gdLst/>
              <a:ahLst/>
              <a:cxnLst/>
              <a:rect l="l" t="t" r="r" b="b"/>
              <a:pathLst>
                <a:path w="3299" h="6597" extrusionOk="0">
                  <a:moveTo>
                    <a:pt x="1" y="0"/>
                  </a:moveTo>
                  <a:lnTo>
                    <a:pt x="1" y="6597"/>
                  </a:lnTo>
                  <a:lnTo>
                    <a:pt x="3299" y="6597"/>
                  </a:lnTo>
                  <a:lnTo>
                    <a:pt x="32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9"/>
            <p:cNvSpPr/>
            <p:nvPr/>
          </p:nvSpPr>
          <p:spPr>
            <a:xfrm>
              <a:off x="4082725" y="-72925"/>
              <a:ext cx="82475" cy="164925"/>
            </a:xfrm>
            <a:custGeom>
              <a:avLst/>
              <a:gdLst/>
              <a:ahLst/>
              <a:cxnLst/>
              <a:rect l="l" t="t" r="r" b="b"/>
              <a:pathLst>
                <a:path w="3299" h="6597" extrusionOk="0">
                  <a:moveTo>
                    <a:pt x="1" y="0"/>
                  </a:moveTo>
                  <a:lnTo>
                    <a:pt x="1" y="6597"/>
                  </a:lnTo>
                  <a:lnTo>
                    <a:pt x="3299" y="6597"/>
                  </a:lnTo>
                  <a:lnTo>
                    <a:pt x="32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9"/>
            <p:cNvSpPr/>
            <p:nvPr/>
          </p:nvSpPr>
          <p:spPr>
            <a:xfrm>
              <a:off x="3712150" y="200025"/>
              <a:ext cx="164925" cy="246175"/>
            </a:xfrm>
            <a:custGeom>
              <a:avLst/>
              <a:gdLst/>
              <a:ahLst/>
              <a:cxnLst/>
              <a:rect l="l" t="t" r="r" b="b"/>
              <a:pathLst>
                <a:path w="6597" h="9847" extrusionOk="0">
                  <a:moveTo>
                    <a:pt x="1" y="1"/>
                  </a:moveTo>
                  <a:lnTo>
                    <a:pt x="1" y="9847"/>
                  </a:lnTo>
                  <a:lnTo>
                    <a:pt x="6597" y="9847"/>
                  </a:lnTo>
                  <a:lnTo>
                    <a:pt x="65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9"/>
            <p:cNvSpPr/>
            <p:nvPr/>
          </p:nvSpPr>
          <p:spPr>
            <a:xfrm>
              <a:off x="3729725" y="217875"/>
              <a:ext cx="129800" cy="210775"/>
            </a:xfrm>
            <a:custGeom>
              <a:avLst/>
              <a:gdLst/>
              <a:ahLst/>
              <a:cxnLst/>
              <a:rect l="l" t="t" r="r" b="b"/>
              <a:pathLst>
                <a:path w="5192" h="8431" extrusionOk="0">
                  <a:moveTo>
                    <a:pt x="0" y="1"/>
                  </a:moveTo>
                  <a:lnTo>
                    <a:pt x="0" y="8430"/>
                  </a:lnTo>
                  <a:lnTo>
                    <a:pt x="5191" y="8430"/>
                  </a:lnTo>
                  <a:lnTo>
                    <a:pt x="519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9"/>
            <p:cNvSpPr/>
            <p:nvPr/>
          </p:nvSpPr>
          <p:spPr>
            <a:xfrm>
              <a:off x="3629700" y="200025"/>
              <a:ext cx="82475" cy="246175"/>
            </a:xfrm>
            <a:custGeom>
              <a:avLst/>
              <a:gdLst/>
              <a:ahLst/>
              <a:cxnLst/>
              <a:rect l="l" t="t" r="r" b="b"/>
              <a:pathLst>
                <a:path w="3299" h="9847" extrusionOk="0">
                  <a:moveTo>
                    <a:pt x="1" y="1"/>
                  </a:moveTo>
                  <a:lnTo>
                    <a:pt x="1" y="9847"/>
                  </a:lnTo>
                  <a:lnTo>
                    <a:pt x="3299" y="9847"/>
                  </a:lnTo>
                  <a:lnTo>
                    <a:pt x="329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9"/>
            <p:cNvSpPr/>
            <p:nvPr/>
          </p:nvSpPr>
          <p:spPr>
            <a:xfrm>
              <a:off x="3876150" y="200025"/>
              <a:ext cx="82475" cy="246175"/>
            </a:xfrm>
            <a:custGeom>
              <a:avLst/>
              <a:gdLst/>
              <a:ahLst/>
              <a:cxnLst/>
              <a:rect l="l" t="t" r="r" b="b"/>
              <a:pathLst>
                <a:path w="3299" h="9847" extrusionOk="0">
                  <a:moveTo>
                    <a:pt x="1" y="1"/>
                  </a:moveTo>
                  <a:lnTo>
                    <a:pt x="1" y="9847"/>
                  </a:lnTo>
                  <a:lnTo>
                    <a:pt x="3299" y="9847"/>
                  </a:lnTo>
                  <a:lnTo>
                    <a:pt x="329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9"/>
            <p:cNvSpPr/>
            <p:nvPr/>
          </p:nvSpPr>
          <p:spPr>
            <a:xfrm>
              <a:off x="3712150" y="712000"/>
              <a:ext cx="164925" cy="246175"/>
            </a:xfrm>
            <a:custGeom>
              <a:avLst/>
              <a:gdLst/>
              <a:ahLst/>
              <a:cxnLst/>
              <a:rect l="l" t="t" r="r" b="b"/>
              <a:pathLst>
                <a:path w="6597" h="9847" extrusionOk="0">
                  <a:moveTo>
                    <a:pt x="1" y="0"/>
                  </a:moveTo>
                  <a:lnTo>
                    <a:pt x="1" y="9847"/>
                  </a:lnTo>
                  <a:lnTo>
                    <a:pt x="6597" y="9847"/>
                  </a:lnTo>
                  <a:lnTo>
                    <a:pt x="65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29"/>
            <p:cNvSpPr/>
            <p:nvPr/>
          </p:nvSpPr>
          <p:spPr>
            <a:xfrm>
              <a:off x="3729725" y="729550"/>
              <a:ext cx="129800" cy="210775"/>
            </a:xfrm>
            <a:custGeom>
              <a:avLst/>
              <a:gdLst/>
              <a:ahLst/>
              <a:cxnLst/>
              <a:rect l="l" t="t" r="r" b="b"/>
              <a:pathLst>
                <a:path w="5192" h="8431" extrusionOk="0">
                  <a:moveTo>
                    <a:pt x="0" y="1"/>
                  </a:moveTo>
                  <a:lnTo>
                    <a:pt x="0" y="8430"/>
                  </a:lnTo>
                  <a:lnTo>
                    <a:pt x="5191" y="8430"/>
                  </a:lnTo>
                  <a:lnTo>
                    <a:pt x="519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29"/>
            <p:cNvSpPr/>
            <p:nvPr/>
          </p:nvSpPr>
          <p:spPr>
            <a:xfrm>
              <a:off x="3655300" y="1101325"/>
              <a:ext cx="164925" cy="245900"/>
            </a:xfrm>
            <a:custGeom>
              <a:avLst/>
              <a:gdLst/>
              <a:ahLst/>
              <a:cxnLst/>
              <a:rect l="l" t="t" r="r" b="b"/>
              <a:pathLst>
                <a:path w="6597" h="9836" extrusionOk="0">
                  <a:moveTo>
                    <a:pt x="1" y="1"/>
                  </a:moveTo>
                  <a:lnTo>
                    <a:pt x="1" y="9835"/>
                  </a:lnTo>
                  <a:lnTo>
                    <a:pt x="6597" y="9835"/>
                  </a:lnTo>
                  <a:lnTo>
                    <a:pt x="65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29"/>
            <p:cNvSpPr/>
            <p:nvPr/>
          </p:nvSpPr>
          <p:spPr>
            <a:xfrm>
              <a:off x="3672875" y="1118900"/>
              <a:ext cx="129500" cy="210750"/>
            </a:xfrm>
            <a:custGeom>
              <a:avLst/>
              <a:gdLst/>
              <a:ahLst/>
              <a:cxnLst/>
              <a:rect l="l" t="t" r="r" b="b"/>
              <a:pathLst>
                <a:path w="5180" h="8430" extrusionOk="0">
                  <a:moveTo>
                    <a:pt x="0" y="0"/>
                  </a:moveTo>
                  <a:lnTo>
                    <a:pt x="0" y="8430"/>
                  </a:lnTo>
                  <a:lnTo>
                    <a:pt x="5179" y="8430"/>
                  </a:lnTo>
                  <a:lnTo>
                    <a:pt x="517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29"/>
            <p:cNvSpPr/>
            <p:nvPr/>
          </p:nvSpPr>
          <p:spPr>
            <a:xfrm>
              <a:off x="3655900" y="1101325"/>
              <a:ext cx="163425" cy="244400"/>
            </a:xfrm>
            <a:custGeom>
              <a:avLst/>
              <a:gdLst/>
              <a:ahLst/>
              <a:cxnLst/>
              <a:rect l="l" t="t" r="r" b="b"/>
              <a:pathLst>
                <a:path w="6537" h="9776" extrusionOk="0">
                  <a:moveTo>
                    <a:pt x="2917" y="1"/>
                  </a:moveTo>
                  <a:lnTo>
                    <a:pt x="2917" y="4537"/>
                  </a:lnTo>
                  <a:lnTo>
                    <a:pt x="0" y="4537"/>
                  </a:lnTo>
                  <a:lnTo>
                    <a:pt x="0" y="5239"/>
                  </a:lnTo>
                  <a:lnTo>
                    <a:pt x="2917" y="5239"/>
                  </a:lnTo>
                  <a:lnTo>
                    <a:pt x="2917" y="9776"/>
                  </a:lnTo>
                  <a:lnTo>
                    <a:pt x="3620" y="9776"/>
                  </a:lnTo>
                  <a:lnTo>
                    <a:pt x="3620" y="5239"/>
                  </a:lnTo>
                  <a:lnTo>
                    <a:pt x="6537" y="5239"/>
                  </a:lnTo>
                  <a:lnTo>
                    <a:pt x="6537" y="4537"/>
                  </a:lnTo>
                  <a:lnTo>
                    <a:pt x="3620" y="4537"/>
                  </a:lnTo>
                  <a:lnTo>
                    <a:pt x="36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29"/>
            <p:cNvSpPr/>
            <p:nvPr/>
          </p:nvSpPr>
          <p:spPr>
            <a:xfrm>
              <a:off x="3629700" y="712000"/>
              <a:ext cx="82475" cy="246175"/>
            </a:xfrm>
            <a:custGeom>
              <a:avLst/>
              <a:gdLst/>
              <a:ahLst/>
              <a:cxnLst/>
              <a:rect l="l" t="t" r="r" b="b"/>
              <a:pathLst>
                <a:path w="3299" h="9847" extrusionOk="0">
                  <a:moveTo>
                    <a:pt x="1" y="0"/>
                  </a:moveTo>
                  <a:lnTo>
                    <a:pt x="1" y="9847"/>
                  </a:lnTo>
                  <a:lnTo>
                    <a:pt x="3299" y="9847"/>
                  </a:lnTo>
                  <a:lnTo>
                    <a:pt x="32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29"/>
            <p:cNvSpPr/>
            <p:nvPr/>
          </p:nvSpPr>
          <p:spPr>
            <a:xfrm>
              <a:off x="3876150" y="712000"/>
              <a:ext cx="82475" cy="246175"/>
            </a:xfrm>
            <a:custGeom>
              <a:avLst/>
              <a:gdLst/>
              <a:ahLst/>
              <a:cxnLst/>
              <a:rect l="l" t="t" r="r" b="b"/>
              <a:pathLst>
                <a:path w="3299" h="9847" extrusionOk="0">
                  <a:moveTo>
                    <a:pt x="1" y="0"/>
                  </a:moveTo>
                  <a:lnTo>
                    <a:pt x="1" y="9847"/>
                  </a:lnTo>
                  <a:lnTo>
                    <a:pt x="3299" y="9847"/>
                  </a:lnTo>
                  <a:lnTo>
                    <a:pt x="32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29"/>
            <p:cNvSpPr/>
            <p:nvPr/>
          </p:nvSpPr>
          <p:spPr>
            <a:xfrm>
              <a:off x="4125000" y="712000"/>
              <a:ext cx="164925" cy="246175"/>
            </a:xfrm>
            <a:custGeom>
              <a:avLst/>
              <a:gdLst/>
              <a:ahLst/>
              <a:cxnLst/>
              <a:rect l="l" t="t" r="r" b="b"/>
              <a:pathLst>
                <a:path w="6597" h="9847" extrusionOk="0">
                  <a:moveTo>
                    <a:pt x="1" y="0"/>
                  </a:moveTo>
                  <a:lnTo>
                    <a:pt x="1" y="9847"/>
                  </a:lnTo>
                  <a:lnTo>
                    <a:pt x="6597" y="9847"/>
                  </a:lnTo>
                  <a:lnTo>
                    <a:pt x="65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29"/>
            <p:cNvSpPr/>
            <p:nvPr/>
          </p:nvSpPr>
          <p:spPr>
            <a:xfrm>
              <a:off x="4142850" y="729850"/>
              <a:ext cx="129525" cy="210475"/>
            </a:xfrm>
            <a:custGeom>
              <a:avLst/>
              <a:gdLst/>
              <a:ahLst/>
              <a:cxnLst/>
              <a:rect l="l" t="t" r="r" b="b"/>
              <a:pathLst>
                <a:path w="5181" h="8419" extrusionOk="0">
                  <a:moveTo>
                    <a:pt x="1" y="1"/>
                  </a:moveTo>
                  <a:lnTo>
                    <a:pt x="1" y="8418"/>
                  </a:lnTo>
                  <a:lnTo>
                    <a:pt x="5180" y="8418"/>
                  </a:lnTo>
                  <a:lnTo>
                    <a:pt x="518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29"/>
            <p:cNvSpPr/>
            <p:nvPr/>
          </p:nvSpPr>
          <p:spPr>
            <a:xfrm>
              <a:off x="3712750" y="712000"/>
              <a:ext cx="163425" cy="244700"/>
            </a:xfrm>
            <a:custGeom>
              <a:avLst/>
              <a:gdLst/>
              <a:ahLst/>
              <a:cxnLst/>
              <a:rect l="l" t="t" r="r" b="b"/>
              <a:pathLst>
                <a:path w="6537" h="9788" extrusionOk="0">
                  <a:moveTo>
                    <a:pt x="2917" y="0"/>
                  </a:moveTo>
                  <a:lnTo>
                    <a:pt x="2917" y="4536"/>
                  </a:lnTo>
                  <a:lnTo>
                    <a:pt x="0" y="4536"/>
                  </a:lnTo>
                  <a:lnTo>
                    <a:pt x="0" y="5251"/>
                  </a:lnTo>
                  <a:lnTo>
                    <a:pt x="2917" y="5251"/>
                  </a:lnTo>
                  <a:lnTo>
                    <a:pt x="2917" y="9787"/>
                  </a:lnTo>
                  <a:lnTo>
                    <a:pt x="3632" y="9787"/>
                  </a:lnTo>
                  <a:lnTo>
                    <a:pt x="3632" y="5251"/>
                  </a:lnTo>
                  <a:lnTo>
                    <a:pt x="6537" y="5251"/>
                  </a:lnTo>
                  <a:lnTo>
                    <a:pt x="6537" y="4536"/>
                  </a:lnTo>
                  <a:lnTo>
                    <a:pt x="3632" y="4536"/>
                  </a:lnTo>
                  <a:lnTo>
                    <a:pt x="363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29"/>
            <p:cNvSpPr/>
            <p:nvPr/>
          </p:nvSpPr>
          <p:spPr>
            <a:xfrm>
              <a:off x="4125900" y="712000"/>
              <a:ext cx="163425" cy="244700"/>
            </a:xfrm>
            <a:custGeom>
              <a:avLst/>
              <a:gdLst/>
              <a:ahLst/>
              <a:cxnLst/>
              <a:rect l="l" t="t" r="r" b="b"/>
              <a:pathLst>
                <a:path w="6537" h="9788" extrusionOk="0">
                  <a:moveTo>
                    <a:pt x="2917" y="0"/>
                  </a:moveTo>
                  <a:lnTo>
                    <a:pt x="2917" y="4536"/>
                  </a:lnTo>
                  <a:lnTo>
                    <a:pt x="0" y="4536"/>
                  </a:lnTo>
                  <a:lnTo>
                    <a:pt x="0" y="5251"/>
                  </a:lnTo>
                  <a:lnTo>
                    <a:pt x="2917" y="5251"/>
                  </a:lnTo>
                  <a:lnTo>
                    <a:pt x="2917" y="9787"/>
                  </a:lnTo>
                  <a:lnTo>
                    <a:pt x="3620" y="9787"/>
                  </a:lnTo>
                  <a:lnTo>
                    <a:pt x="3620" y="5251"/>
                  </a:lnTo>
                  <a:lnTo>
                    <a:pt x="6537" y="5251"/>
                  </a:lnTo>
                  <a:lnTo>
                    <a:pt x="6537" y="4536"/>
                  </a:lnTo>
                  <a:lnTo>
                    <a:pt x="3620" y="4536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29"/>
            <p:cNvSpPr/>
            <p:nvPr/>
          </p:nvSpPr>
          <p:spPr>
            <a:xfrm>
              <a:off x="4289900" y="712000"/>
              <a:ext cx="82475" cy="246175"/>
            </a:xfrm>
            <a:custGeom>
              <a:avLst/>
              <a:gdLst/>
              <a:ahLst/>
              <a:cxnLst/>
              <a:rect l="l" t="t" r="r" b="b"/>
              <a:pathLst>
                <a:path w="3299" h="9847" extrusionOk="0">
                  <a:moveTo>
                    <a:pt x="1" y="0"/>
                  </a:moveTo>
                  <a:lnTo>
                    <a:pt x="1" y="9847"/>
                  </a:lnTo>
                  <a:lnTo>
                    <a:pt x="3299" y="9847"/>
                  </a:lnTo>
                  <a:lnTo>
                    <a:pt x="32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29"/>
            <p:cNvSpPr/>
            <p:nvPr/>
          </p:nvSpPr>
          <p:spPr>
            <a:xfrm>
              <a:off x="4043450" y="712000"/>
              <a:ext cx="82475" cy="246175"/>
            </a:xfrm>
            <a:custGeom>
              <a:avLst/>
              <a:gdLst/>
              <a:ahLst/>
              <a:cxnLst/>
              <a:rect l="l" t="t" r="r" b="b"/>
              <a:pathLst>
                <a:path w="3299" h="9847" extrusionOk="0">
                  <a:moveTo>
                    <a:pt x="0" y="0"/>
                  </a:moveTo>
                  <a:lnTo>
                    <a:pt x="0" y="9847"/>
                  </a:lnTo>
                  <a:lnTo>
                    <a:pt x="3298" y="9847"/>
                  </a:lnTo>
                  <a:lnTo>
                    <a:pt x="32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9"/>
            <p:cNvSpPr/>
            <p:nvPr/>
          </p:nvSpPr>
          <p:spPr>
            <a:xfrm>
              <a:off x="4125000" y="200325"/>
              <a:ext cx="164925" cy="245875"/>
            </a:xfrm>
            <a:custGeom>
              <a:avLst/>
              <a:gdLst/>
              <a:ahLst/>
              <a:cxnLst/>
              <a:rect l="l" t="t" r="r" b="b"/>
              <a:pathLst>
                <a:path w="6597" h="9835" extrusionOk="0">
                  <a:moveTo>
                    <a:pt x="1" y="0"/>
                  </a:moveTo>
                  <a:lnTo>
                    <a:pt x="1" y="9835"/>
                  </a:lnTo>
                  <a:lnTo>
                    <a:pt x="6597" y="9835"/>
                  </a:lnTo>
                  <a:lnTo>
                    <a:pt x="659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9"/>
            <p:cNvSpPr/>
            <p:nvPr/>
          </p:nvSpPr>
          <p:spPr>
            <a:xfrm>
              <a:off x="4142850" y="217875"/>
              <a:ext cx="129525" cy="210775"/>
            </a:xfrm>
            <a:custGeom>
              <a:avLst/>
              <a:gdLst/>
              <a:ahLst/>
              <a:cxnLst/>
              <a:rect l="l" t="t" r="r" b="b"/>
              <a:pathLst>
                <a:path w="5181" h="8431" extrusionOk="0">
                  <a:moveTo>
                    <a:pt x="1" y="1"/>
                  </a:moveTo>
                  <a:lnTo>
                    <a:pt x="1" y="8430"/>
                  </a:lnTo>
                  <a:lnTo>
                    <a:pt x="5180" y="8430"/>
                  </a:lnTo>
                  <a:lnTo>
                    <a:pt x="518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9"/>
            <p:cNvSpPr/>
            <p:nvPr/>
          </p:nvSpPr>
          <p:spPr>
            <a:xfrm>
              <a:off x="3712750" y="200325"/>
              <a:ext cx="163425" cy="244400"/>
            </a:xfrm>
            <a:custGeom>
              <a:avLst/>
              <a:gdLst/>
              <a:ahLst/>
              <a:cxnLst/>
              <a:rect l="l" t="t" r="r" b="b"/>
              <a:pathLst>
                <a:path w="6537" h="9776" extrusionOk="0">
                  <a:moveTo>
                    <a:pt x="2917" y="0"/>
                  </a:moveTo>
                  <a:lnTo>
                    <a:pt x="2917" y="4537"/>
                  </a:lnTo>
                  <a:lnTo>
                    <a:pt x="0" y="4537"/>
                  </a:lnTo>
                  <a:lnTo>
                    <a:pt x="0" y="5239"/>
                  </a:lnTo>
                  <a:lnTo>
                    <a:pt x="2917" y="5239"/>
                  </a:lnTo>
                  <a:lnTo>
                    <a:pt x="2917" y="9775"/>
                  </a:lnTo>
                  <a:lnTo>
                    <a:pt x="3632" y="9775"/>
                  </a:lnTo>
                  <a:lnTo>
                    <a:pt x="3632" y="5239"/>
                  </a:lnTo>
                  <a:lnTo>
                    <a:pt x="6537" y="5239"/>
                  </a:lnTo>
                  <a:lnTo>
                    <a:pt x="6537" y="4537"/>
                  </a:lnTo>
                  <a:lnTo>
                    <a:pt x="3632" y="4537"/>
                  </a:lnTo>
                  <a:lnTo>
                    <a:pt x="363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29"/>
            <p:cNvSpPr/>
            <p:nvPr/>
          </p:nvSpPr>
          <p:spPr>
            <a:xfrm>
              <a:off x="4125900" y="200325"/>
              <a:ext cx="163425" cy="244400"/>
            </a:xfrm>
            <a:custGeom>
              <a:avLst/>
              <a:gdLst/>
              <a:ahLst/>
              <a:cxnLst/>
              <a:rect l="l" t="t" r="r" b="b"/>
              <a:pathLst>
                <a:path w="6537" h="9776" extrusionOk="0">
                  <a:moveTo>
                    <a:pt x="2917" y="0"/>
                  </a:moveTo>
                  <a:lnTo>
                    <a:pt x="2917" y="4537"/>
                  </a:lnTo>
                  <a:lnTo>
                    <a:pt x="0" y="4537"/>
                  </a:lnTo>
                  <a:lnTo>
                    <a:pt x="0" y="5239"/>
                  </a:lnTo>
                  <a:lnTo>
                    <a:pt x="2917" y="5239"/>
                  </a:lnTo>
                  <a:lnTo>
                    <a:pt x="2917" y="9775"/>
                  </a:lnTo>
                  <a:lnTo>
                    <a:pt x="3620" y="9775"/>
                  </a:lnTo>
                  <a:lnTo>
                    <a:pt x="3620" y="5239"/>
                  </a:lnTo>
                  <a:lnTo>
                    <a:pt x="6537" y="5239"/>
                  </a:lnTo>
                  <a:lnTo>
                    <a:pt x="6537" y="4537"/>
                  </a:lnTo>
                  <a:lnTo>
                    <a:pt x="3620" y="4537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29"/>
            <p:cNvSpPr/>
            <p:nvPr/>
          </p:nvSpPr>
          <p:spPr>
            <a:xfrm>
              <a:off x="4289900" y="200325"/>
              <a:ext cx="82475" cy="245875"/>
            </a:xfrm>
            <a:custGeom>
              <a:avLst/>
              <a:gdLst/>
              <a:ahLst/>
              <a:cxnLst/>
              <a:rect l="l" t="t" r="r" b="b"/>
              <a:pathLst>
                <a:path w="3299" h="9835" extrusionOk="0">
                  <a:moveTo>
                    <a:pt x="1" y="0"/>
                  </a:moveTo>
                  <a:lnTo>
                    <a:pt x="1" y="9835"/>
                  </a:lnTo>
                  <a:lnTo>
                    <a:pt x="3299" y="9835"/>
                  </a:lnTo>
                  <a:lnTo>
                    <a:pt x="329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29"/>
            <p:cNvSpPr/>
            <p:nvPr/>
          </p:nvSpPr>
          <p:spPr>
            <a:xfrm>
              <a:off x="4043450" y="200325"/>
              <a:ext cx="82475" cy="245875"/>
            </a:xfrm>
            <a:custGeom>
              <a:avLst/>
              <a:gdLst/>
              <a:ahLst/>
              <a:cxnLst/>
              <a:rect l="l" t="t" r="r" b="b"/>
              <a:pathLst>
                <a:path w="3299" h="9835" extrusionOk="0">
                  <a:moveTo>
                    <a:pt x="0" y="0"/>
                  </a:moveTo>
                  <a:lnTo>
                    <a:pt x="0" y="9835"/>
                  </a:lnTo>
                  <a:lnTo>
                    <a:pt x="3298" y="9835"/>
                  </a:lnTo>
                  <a:lnTo>
                    <a:pt x="32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29"/>
            <p:cNvSpPr/>
            <p:nvPr/>
          </p:nvSpPr>
          <p:spPr>
            <a:xfrm>
              <a:off x="3640125" y="1347200"/>
              <a:ext cx="194975" cy="23825"/>
            </a:xfrm>
            <a:custGeom>
              <a:avLst/>
              <a:gdLst/>
              <a:ahLst/>
              <a:cxnLst/>
              <a:rect l="l" t="t" r="r" b="b"/>
              <a:pathLst>
                <a:path w="7799" h="953" extrusionOk="0">
                  <a:moveTo>
                    <a:pt x="477" y="0"/>
                  </a:moveTo>
                  <a:cubicBezTo>
                    <a:pt x="215" y="0"/>
                    <a:pt x="0" y="214"/>
                    <a:pt x="0" y="476"/>
                  </a:cubicBezTo>
                  <a:cubicBezTo>
                    <a:pt x="0" y="738"/>
                    <a:pt x="215" y="953"/>
                    <a:pt x="477" y="953"/>
                  </a:cubicBezTo>
                  <a:lnTo>
                    <a:pt x="7323" y="953"/>
                  </a:lnTo>
                  <a:cubicBezTo>
                    <a:pt x="7585" y="953"/>
                    <a:pt x="7799" y="738"/>
                    <a:pt x="7799" y="476"/>
                  </a:cubicBezTo>
                  <a:cubicBezTo>
                    <a:pt x="7799" y="214"/>
                    <a:pt x="7585" y="0"/>
                    <a:pt x="73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29"/>
            <p:cNvSpPr/>
            <p:nvPr/>
          </p:nvSpPr>
          <p:spPr>
            <a:xfrm>
              <a:off x="4182150" y="1101325"/>
              <a:ext cx="164925" cy="245900"/>
            </a:xfrm>
            <a:custGeom>
              <a:avLst/>
              <a:gdLst/>
              <a:ahLst/>
              <a:cxnLst/>
              <a:rect l="l" t="t" r="r" b="b"/>
              <a:pathLst>
                <a:path w="6597" h="9836" extrusionOk="0">
                  <a:moveTo>
                    <a:pt x="1" y="1"/>
                  </a:moveTo>
                  <a:lnTo>
                    <a:pt x="1" y="9835"/>
                  </a:lnTo>
                  <a:lnTo>
                    <a:pt x="6597" y="9835"/>
                  </a:lnTo>
                  <a:lnTo>
                    <a:pt x="65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29"/>
            <p:cNvSpPr/>
            <p:nvPr/>
          </p:nvSpPr>
          <p:spPr>
            <a:xfrm>
              <a:off x="4199725" y="1118900"/>
              <a:ext cx="129500" cy="210750"/>
            </a:xfrm>
            <a:custGeom>
              <a:avLst/>
              <a:gdLst/>
              <a:ahLst/>
              <a:cxnLst/>
              <a:rect l="l" t="t" r="r" b="b"/>
              <a:pathLst>
                <a:path w="5180" h="8430" extrusionOk="0">
                  <a:moveTo>
                    <a:pt x="0" y="0"/>
                  </a:moveTo>
                  <a:lnTo>
                    <a:pt x="0" y="8430"/>
                  </a:lnTo>
                  <a:lnTo>
                    <a:pt x="5179" y="8430"/>
                  </a:lnTo>
                  <a:lnTo>
                    <a:pt x="517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29"/>
            <p:cNvSpPr/>
            <p:nvPr/>
          </p:nvSpPr>
          <p:spPr>
            <a:xfrm>
              <a:off x="4182750" y="1101325"/>
              <a:ext cx="163425" cy="244400"/>
            </a:xfrm>
            <a:custGeom>
              <a:avLst/>
              <a:gdLst/>
              <a:ahLst/>
              <a:cxnLst/>
              <a:rect l="l" t="t" r="r" b="b"/>
              <a:pathLst>
                <a:path w="6537" h="9776" extrusionOk="0">
                  <a:moveTo>
                    <a:pt x="2917" y="1"/>
                  </a:moveTo>
                  <a:lnTo>
                    <a:pt x="2917" y="4537"/>
                  </a:lnTo>
                  <a:lnTo>
                    <a:pt x="0" y="4537"/>
                  </a:lnTo>
                  <a:lnTo>
                    <a:pt x="0" y="5239"/>
                  </a:lnTo>
                  <a:lnTo>
                    <a:pt x="2917" y="5239"/>
                  </a:lnTo>
                  <a:lnTo>
                    <a:pt x="2917" y="9776"/>
                  </a:lnTo>
                  <a:lnTo>
                    <a:pt x="3620" y="9776"/>
                  </a:lnTo>
                  <a:lnTo>
                    <a:pt x="3620" y="5239"/>
                  </a:lnTo>
                  <a:lnTo>
                    <a:pt x="6537" y="5239"/>
                  </a:lnTo>
                  <a:lnTo>
                    <a:pt x="6537" y="4537"/>
                  </a:lnTo>
                  <a:lnTo>
                    <a:pt x="3620" y="4537"/>
                  </a:lnTo>
                  <a:lnTo>
                    <a:pt x="362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29"/>
            <p:cNvSpPr/>
            <p:nvPr/>
          </p:nvSpPr>
          <p:spPr>
            <a:xfrm>
              <a:off x="4166975" y="1347200"/>
              <a:ext cx="194975" cy="23825"/>
            </a:xfrm>
            <a:custGeom>
              <a:avLst/>
              <a:gdLst/>
              <a:ahLst/>
              <a:cxnLst/>
              <a:rect l="l" t="t" r="r" b="b"/>
              <a:pathLst>
                <a:path w="7799" h="953" extrusionOk="0">
                  <a:moveTo>
                    <a:pt x="477" y="0"/>
                  </a:moveTo>
                  <a:cubicBezTo>
                    <a:pt x="215" y="0"/>
                    <a:pt x="0" y="214"/>
                    <a:pt x="0" y="476"/>
                  </a:cubicBezTo>
                  <a:cubicBezTo>
                    <a:pt x="0" y="738"/>
                    <a:pt x="215" y="953"/>
                    <a:pt x="477" y="953"/>
                  </a:cubicBezTo>
                  <a:lnTo>
                    <a:pt x="7323" y="953"/>
                  </a:lnTo>
                  <a:cubicBezTo>
                    <a:pt x="7585" y="953"/>
                    <a:pt x="7799" y="738"/>
                    <a:pt x="7799" y="476"/>
                  </a:cubicBezTo>
                  <a:cubicBezTo>
                    <a:pt x="7799" y="214"/>
                    <a:pt x="7585" y="0"/>
                    <a:pt x="73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29"/>
            <p:cNvSpPr/>
            <p:nvPr/>
          </p:nvSpPr>
          <p:spPr>
            <a:xfrm>
              <a:off x="3876150" y="1057575"/>
              <a:ext cx="249775" cy="400375"/>
            </a:xfrm>
            <a:custGeom>
              <a:avLst/>
              <a:gdLst/>
              <a:ahLst/>
              <a:cxnLst/>
              <a:rect l="l" t="t" r="r" b="b"/>
              <a:pathLst>
                <a:path w="9991" h="16015" extrusionOk="0">
                  <a:moveTo>
                    <a:pt x="1" y="0"/>
                  </a:moveTo>
                  <a:lnTo>
                    <a:pt x="1" y="16014"/>
                  </a:lnTo>
                  <a:lnTo>
                    <a:pt x="9990" y="16014"/>
                  </a:lnTo>
                  <a:lnTo>
                    <a:pt x="999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29"/>
            <p:cNvSpPr/>
            <p:nvPr/>
          </p:nvSpPr>
          <p:spPr>
            <a:xfrm>
              <a:off x="3887775" y="1070975"/>
              <a:ext cx="108075" cy="287550"/>
            </a:xfrm>
            <a:custGeom>
              <a:avLst/>
              <a:gdLst/>
              <a:ahLst/>
              <a:cxnLst/>
              <a:rect l="l" t="t" r="r" b="b"/>
              <a:pathLst>
                <a:path w="4323" h="11502" extrusionOk="0">
                  <a:moveTo>
                    <a:pt x="0" y="0"/>
                  </a:moveTo>
                  <a:lnTo>
                    <a:pt x="0" y="11502"/>
                  </a:lnTo>
                  <a:lnTo>
                    <a:pt x="4322" y="11502"/>
                  </a:lnTo>
                  <a:lnTo>
                    <a:pt x="432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29"/>
            <p:cNvSpPr/>
            <p:nvPr/>
          </p:nvSpPr>
          <p:spPr>
            <a:xfrm>
              <a:off x="4006250" y="1070975"/>
              <a:ext cx="108050" cy="287550"/>
            </a:xfrm>
            <a:custGeom>
              <a:avLst/>
              <a:gdLst/>
              <a:ahLst/>
              <a:cxnLst/>
              <a:rect l="l" t="t" r="r" b="b"/>
              <a:pathLst>
                <a:path w="4322" h="11502" extrusionOk="0">
                  <a:moveTo>
                    <a:pt x="0" y="0"/>
                  </a:moveTo>
                  <a:lnTo>
                    <a:pt x="0" y="11502"/>
                  </a:lnTo>
                  <a:lnTo>
                    <a:pt x="4322" y="11502"/>
                  </a:lnTo>
                  <a:lnTo>
                    <a:pt x="432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29"/>
            <p:cNvSpPr/>
            <p:nvPr/>
          </p:nvSpPr>
          <p:spPr>
            <a:xfrm>
              <a:off x="3887775" y="1368025"/>
              <a:ext cx="108075" cy="64625"/>
            </a:xfrm>
            <a:custGeom>
              <a:avLst/>
              <a:gdLst/>
              <a:ahLst/>
              <a:cxnLst/>
              <a:rect l="l" t="t" r="r" b="b"/>
              <a:pathLst>
                <a:path w="4323" h="2585" extrusionOk="0">
                  <a:moveTo>
                    <a:pt x="0" y="1"/>
                  </a:moveTo>
                  <a:lnTo>
                    <a:pt x="0" y="2584"/>
                  </a:lnTo>
                  <a:lnTo>
                    <a:pt x="4322" y="2584"/>
                  </a:lnTo>
                  <a:lnTo>
                    <a:pt x="43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29"/>
            <p:cNvSpPr/>
            <p:nvPr/>
          </p:nvSpPr>
          <p:spPr>
            <a:xfrm>
              <a:off x="4006250" y="1368025"/>
              <a:ext cx="108050" cy="64625"/>
            </a:xfrm>
            <a:custGeom>
              <a:avLst/>
              <a:gdLst/>
              <a:ahLst/>
              <a:cxnLst/>
              <a:rect l="l" t="t" r="r" b="b"/>
              <a:pathLst>
                <a:path w="4322" h="2585" extrusionOk="0">
                  <a:moveTo>
                    <a:pt x="0" y="1"/>
                  </a:moveTo>
                  <a:lnTo>
                    <a:pt x="0" y="2584"/>
                  </a:lnTo>
                  <a:lnTo>
                    <a:pt x="4322" y="2584"/>
                  </a:lnTo>
                  <a:lnTo>
                    <a:pt x="43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29"/>
            <p:cNvSpPr/>
            <p:nvPr/>
          </p:nvSpPr>
          <p:spPr>
            <a:xfrm>
              <a:off x="3870500" y="1443025"/>
              <a:ext cx="261075" cy="14925"/>
            </a:xfrm>
            <a:custGeom>
              <a:avLst/>
              <a:gdLst/>
              <a:ahLst/>
              <a:cxnLst/>
              <a:rect l="l" t="t" r="r" b="b"/>
              <a:pathLst>
                <a:path w="10443" h="597" extrusionOk="0">
                  <a:moveTo>
                    <a:pt x="1" y="1"/>
                  </a:moveTo>
                  <a:lnTo>
                    <a:pt x="1" y="596"/>
                  </a:lnTo>
                  <a:lnTo>
                    <a:pt x="10443" y="596"/>
                  </a:lnTo>
                  <a:lnTo>
                    <a:pt x="1044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29"/>
            <p:cNvSpPr/>
            <p:nvPr/>
          </p:nvSpPr>
          <p:spPr>
            <a:xfrm>
              <a:off x="3429075" y="1257900"/>
              <a:ext cx="77725" cy="200050"/>
            </a:xfrm>
            <a:custGeom>
              <a:avLst/>
              <a:gdLst/>
              <a:ahLst/>
              <a:cxnLst/>
              <a:rect l="l" t="t" r="r" b="b"/>
              <a:pathLst>
                <a:path w="3109" h="8002" extrusionOk="0">
                  <a:moveTo>
                    <a:pt x="1" y="0"/>
                  </a:moveTo>
                  <a:lnTo>
                    <a:pt x="1" y="8001"/>
                  </a:lnTo>
                  <a:lnTo>
                    <a:pt x="3108" y="8001"/>
                  </a:lnTo>
                  <a:lnTo>
                    <a:pt x="310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9"/>
            <p:cNvSpPr/>
            <p:nvPr/>
          </p:nvSpPr>
          <p:spPr>
            <a:xfrm>
              <a:off x="3461225" y="148825"/>
              <a:ext cx="45575" cy="1109100"/>
            </a:xfrm>
            <a:custGeom>
              <a:avLst/>
              <a:gdLst/>
              <a:ahLst/>
              <a:cxnLst/>
              <a:rect l="l" t="t" r="r" b="b"/>
              <a:pathLst>
                <a:path w="1823" h="44364" extrusionOk="0">
                  <a:moveTo>
                    <a:pt x="1" y="1"/>
                  </a:moveTo>
                  <a:lnTo>
                    <a:pt x="1" y="44363"/>
                  </a:lnTo>
                  <a:lnTo>
                    <a:pt x="1822" y="44363"/>
                  </a:lnTo>
                  <a:lnTo>
                    <a:pt x="182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29"/>
            <p:cNvSpPr/>
            <p:nvPr/>
          </p:nvSpPr>
          <p:spPr>
            <a:xfrm>
              <a:off x="4495275" y="1257900"/>
              <a:ext cx="78025" cy="200050"/>
            </a:xfrm>
            <a:custGeom>
              <a:avLst/>
              <a:gdLst/>
              <a:ahLst/>
              <a:cxnLst/>
              <a:rect l="l" t="t" r="r" b="b"/>
              <a:pathLst>
                <a:path w="3121" h="8002" extrusionOk="0">
                  <a:moveTo>
                    <a:pt x="1" y="0"/>
                  </a:moveTo>
                  <a:lnTo>
                    <a:pt x="1" y="8001"/>
                  </a:lnTo>
                  <a:lnTo>
                    <a:pt x="3120" y="8001"/>
                  </a:lnTo>
                  <a:lnTo>
                    <a:pt x="312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29"/>
            <p:cNvSpPr/>
            <p:nvPr/>
          </p:nvSpPr>
          <p:spPr>
            <a:xfrm>
              <a:off x="3388300" y="-356600"/>
              <a:ext cx="1225475" cy="524200"/>
            </a:xfrm>
            <a:custGeom>
              <a:avLst/>
              <a:gdLst/>
              <a:ahLst/>
              <a:cxnLst/>
              <a:rect l="l" t="t" r="r" b="b"/>
              <a:pathLst>
                <a:path w="49019" h="20968" extrusionOk="0">
                  <a:moveTo>
                    <a:pt x="24516" y="1"/>
                  </a:moveTo>
                  <a:lnTo>
                    <a:pt x="1" y="18432"/>
                  </a:lnTo>
                  <a:lnTo>
                    <a:pt x="1918" y="20968"/>
                  </a:lnTo>
                  <a:lnTo>
                    <a:pt x="24516" y="3978"/>
                  </a:lnTo>
                  <a:lnTo>
                    <a:pt x="47114" y="20968"/>
                  </a:lnTo>
                  <a:lnTo>
                    <a:pt x="49019" y="18432"/>
                  </a:lnTo>
                  <a:lnTo>
                    <a:pt x="2451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29"/>
            <p:cNvSpPr/>
            <p:nvPr/>
          </p:nvSpPr>
          <p:spPr>
            <a:xfrm>
              <a:off x="3348125" y="-399375"/>
              <a:ext cx="1305825" cy="512775"/>
            </a:xfrm>
            <a:custGeom>
              <a:avLst/>
              <a:gdLst/>
              <a:ahLst/>
              <a:cxnLst/>
              <a:rect l="l" t="t" r="r" b="b"/>
              <a:pathLst>
                <a:path w="52233" h="20511" extrusionOk="0">
                  <a:moveTo>
                    <a:pt x="26117" y="0"/>
                  </a:moveTo>
                  <a:cubicBezTo>
                    <a:pt x="25956" y="0"/>
                    <a:pt x="25795" y="51"/>
                    <a:pt x="25658" y="152"/>
                  </a:cubicBezTo>
                  <a:lnTo>
                    <a:pt x="405" y="19143"/>
                  </a:lnTo>
                  <a:cubicBezTo>
                    <a:pt x="72" y="19393"/>
                    <a:pt x="0" y="19869"/>
                    <a:pt x="262" y="20202"/>
                  </a:cubicBezTo>
                  <a:cubicBezTo>
                    <a:pt x="410" y="20406"/>
                    <a:pt x="636" y="20510"/>
                    <a:pt x="865" y="20510"/>
                  </a:cubicBezTo>
                  <a:cubicBezTo>
                    <a:pt x="1024" y="20510"/>
                    <a:pt x="1185" y="20460"/>
                    <a:pt x="1322" y="20357"/>
                  </a:cubicBezTo>
                  <a:lnTo>
                    <a:pt x="26123" y="1712"/>
                  </a:lnTo>
                  <a:lnTo>
                    <a:pt x="50911" y="20357"/>
                  </a:lnTo>
                  <a:cubicBezTo>
                    <a:pt x="51049" y="20460"/>
                    <a:pt x="51212" y="20511"/>
                    <a:pt x="51372" y="20511"/>
                  </a:cubicBezTo>
                  <a:cubicBezTo>
                    <a:pt x="51600" y="20511"/>
                    <a:pt x="51824" y="20410"/>
                    <a:pt x="51971" y="20214"/>
                  </a:cubicBezTo>
                  <a:cubicBezTo>
                    <a:pt x="52233" y="19869"/>
                    <a:pt x="52162" y="19393"/>
                    <a:pt x="51828" y="19143"/>
                  </a:cubicBezTo>
                  <a:lnTo>
                    <a:pt x="26575" y="152"/>
                  </a:lnTo>
                  <a:cubicBezTo>
                    <a:pt x="26438" y="51"/>
                    <a:pt x="26277" y="0"/>
                    <a:pt x="261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9"/>
            <p:cNvSpPr/>
            <p:nvPr/>
          </p:nvSpPr>
          <p:spPr>
            <a:xfrm>
              <a:off x="3577000" y="-330125"/>
              <a:ext cx="205425" cy="28675"/>
            </a:xfrm>
            <a:custGeom>
              <a:avLst/>
              <a:gdLst/>
              <a:ahLst/>
              <a:cxnLst/>
              <a:rect l="l" t="t" r="r" b="b"/>
              <a:pathLst>
                <a:path w="8217" h="1147" extrusionOk="0">
                  <a:moveTo>
                    <a:pt x="765" y="1"/>
                  </a:moveTo>
                  <a:cubicBezTo>
                    <a:pt x="4" y="1"/>
                    <a:pt x="1" y="1146"/>
                    <a:pt x="754" y="1146"/>
                  </a:cubicBezTo>
                  <a:cubicBezTo>
                    <a:pt x="768" y="1146"/>
                    <a:pt x="783" y="1145"/>
                    <a:pt x="799" y="1145"/>
                  </a:cubicBezTo>
                  <a:lnTo>
                    <a:pt x="7621" y="1145"/>
                  </a:lnTo>
                  <a:cubicBezTo>
                    <a:pt x="7635" y="1146"/>
                    <a:pt x="7648" y="1146"/>
                    <a:pt x="7662" y="1146"/>
                  </a:cubicBezTo>
                  <a:cubicBezTo>
                    <a:pt x="7965" y="1146"/>
                    <a:pt x="8217" y="892"/>
                    <a:pt x="8217" y="573"/>
                  </a:cubicBezTo>
                  <a:cubicBezTo>
                    <a:pt x="8217" y="259"/>
                    <a:pt x="7955" y="1"/>
                    <a:pt x="7642" y="1"/>
                  </a:cubicBezTo>
                  <a:cubicBezTo>
                    <a:pt x="7635" y="1"/>
                    <a:pt x="7628" y="1"/>
                    <a:pt x="7621" y="2"/>
                  </a:cubicBezTo>
                  <a:lnTo>
                    <a:pt x="799" y="2"/>
                  </a:lnTo>
                  <a:cubicBezTo>
                    <a:pt x="787" y="1"/>
                    <a:pt x="776" y="1"/>
                    <a:pt x="7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29"/>
            <p:cNvSpPr/>
            <p:nvPr/>
          </p:nvSpPr>
          <p:spPr>
            <a:xfrm>
              <a:off x="3908000" y="1335575"/>
              <a:ext cx="67900" cy="10150"/>
            </a:xfrm>
            <a:custGeom>
              <a:avLst/>
              <a:gdLst/>
              <a:ahLst/>
              <a:cxnLst/>
              <a:rect l="l" t="t" r="r" b="b"/>
              <a:pathLst>
                <a:path w="2716" h="406" extrusionOk="0">
                  <a:moveTo>
                    <a:pt x="1" y="1"/>
                  </a:moveTo>
                  <a:lnTo>
                    <a:pt x="1" y="406"/>
                  </a:lnTo>
                  <a:lnTo>
                    <a:pt x="2716" y="406"/>
                  </a:lnTo>
                  <a:lnTo>
                    <a:pt x="271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29"/>
            <p:cNvSpPr/>
            <p:nvPr/>
          </p:nvSpPr>
          <p:spPr>
            <a:xfrm>
              <a:off x="4026475" y="1335575"/>
              <a:ext cx="67600" cy="10150"/>
            </a:xfrm>
            <a:custGeom>
              <a:avLst/>
              <a:gdLst/>
              <a:ahLst/>
              <a:cxnLst/>
              <a:rect l="l" t="t" r="r" b="b"/>
              <a:pathLst>
                <a:path w="2704" h="406" extrusionOk="0">
                  <a:moveTo>
                    <a:pt x="1" y="1"/>
                  </a:moveTo>
                  <a:lnTo>
                    <a:pt x="1" y="406"/>
                  </a:lnTo>
                  <a:lnTo>
                    <a:pt x="2703" y="406"/>
                  </a:lnTo>
                  <a:lnTo>
                    <a:pt x="27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7" name="Google Shape;427;p29"/>
          <p:cNvGrpSpPr/>
          <p:nvPr/>
        </p:nvGrpSpPr>
        <p:grpSpPr>
          <a:xfrm>
            <a:off x="6540396" y="3565340"/>
            <a:ext cx="212314" cy="1120944"/>
            <a:chOff x="6090725" y="734900"/>
            <a:chExt cx="136950" cy="723050"/>
          </a:xfrm>
        </p:grpSpPr>
        <p:sp>
          <p:nvSpPr>
            <p:cNvPr id="428" name="Google Shape;428;p29"/>
            <p:cNvSpPr/>
            <p:nvPr/>
          </p:nvSpPr>
          <p:spPr>
            <a:xfrm>
              <a:off x="6130600" y="1337075"/>
              <a:ext cx="57175" cy="120875"/>
            </a:xfrm>
            <a:custGeom>
              <a:avLst/>
              <a:gdLst/>
              <a:ahLst/>
              <a:cxnLst/>
              <a:rect l="l" t="t" r="r" b="b"/>
              <a:pathLst>
                <a:path w="2287" h="4835" extrusionOk="0">
                  <a:moveTo>
                    <a:pt x="251" y="0"/>
                  </a:moveTo>
                  <a:lnTo>
                    <a:pt x="1" y="4834"/>
                  </a:lnTo>
                  <a:lnTo>
                    <a:pt x="2287" y="4834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29"/>
            <p:cNvSpPr/>
            <p:nvPr/>
          </p:nvSpPr>
          <p:spPr>
            <a:xfrm>
              <a:off x="6149075" y="902500"/>
              <a:ext cx="20250" cy="440550"/>
            </a:xfrm>
            <a:custGeom>
              <a:avLst/>
              <a:gdLst/>
              <a:ahLst/>
              <a:cxnLst/>
              <a:rect l="l" t="t" r="r" b="b"/>
              <a:pathLst>
                <a:path w="810" h="17622" extrusionOk="0">
                  <a:moveTo>
                    <a:pt x="0" y="0"/>
                  </a:moveTo>
                  <a:lnTo>
                    <a:pt x="0" y="17621"/>
                  </a:lnTo>
                  <a:lnTo>
                    <a:pt x="810" y="17621"/>
                  </a:lnTo>
                  <a:lnTo>
                    <a:pt x="81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29"/>
            <p:cNvSpPr/>
            <p:nvPr/>
          </p:nvSpPr>
          <p:spPr>
            <a:xfrm>
              <a:off x="6144300" y="1288850"/>
              <a:ext cx="29800" cy="48250"/>
            </a:xfrm>
            <a:custGeom>
              <a:avLst/>
              <a:gdLst/>
              <a:ahLst/>
              <a:cxnLst/>
              <a:rect l="l" t="t" r="r" b="b"/>
              <a:pathLst>
                <a:path w="1192" h="1930" extrusionOk="0">
                  <a:moveTo>
                    <a:pt x="1" y="0"/>
                  </a:moveTo>
                  <a:lnTo>
                    <a:pt x="1" y="1929"/>
                  </a:lnTo>
                  <a:lnTo>
                    <a:pt x="1191" y="1929"/>
                  </a:lnTo>
                  <a:lnTo>
                    <a:pt x="119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29"/>
            <p:cNvSpPr/>
            <p:nvPr/>
          </p:nvSpPr>
          <p:spPr>
            <a:xfrm>
              <a:off x="6133575" y="872425"/>
              <a:ext cx="51225" cy="10750"/>
            </a:xfrm>
            <a:custGeom>
              <a:avLst/>
              <a:gdLst/>
              <a:ahLst/>
              <a:cxnLst/>
              <a:rect l="l" t="t" r="r" b="b"/>
              <a:pathLst>
                <a:path w="2049" h="430" extrusionOk="0">
                  <a:moveTo>
                    <a:pt x="1" y="1"/>
                  </a:moveTo>
                  <a:lnTo>
                    <a:pt x="1" y="429"/>
                  </a:lnTo>
                  <a:lnTo>
                    <a:pt x="2049" y="429"/>
                  </a:lnTo>
                  <a:lnTo>
                    <a:pt x="204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29"/>
            <p:cNvSpPr/>
            <p:nvPr/>
          </p:nvSpPr>
          <p:spPr>
            <a:xfrm>
              <a:off x="6118400" y="789075"/>
              <a:ext cx="81600" cy="10750"/>
            </a:xfrm>
            <a:custGeom>
              <a:avLst/>
              <a:gdLst/>
              <a:ahLst/>
              <a:cxnLst/>
              <a:rect l="l" t="t" r="r" b="b"/>
              <a:pathLst>
                <a:path w="3264" h="430" extrusionOk="0">
                  <a:moveTo>
                    <a:pt x="1" y="1"/>
                  </a:moveTo>
                  <a:lnTo>
                    <a:pt x="1" y="430"/>
                  </a:lnTo>
                  <a:lnTo>
                    <a:pt x="3263" y="430"/>
                  </a:lnTo>
                  <a:lnTo>
                    <a:pt x="326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29"/>
            <p:cNvSpPr/>
            <p:nvPr/>
          </p:nvSpPr>
          <p:spPr>
            <a:xfrm>
              <a:off x="6138650" y="883150"/>
              <a:ext cx="41100" cy="19375"/>
            </a:xfrm>
            <a:custGeom>
              <a:avLst/>
              <a:gdLst/>
              <a:ahLst/>
              <a:cxnLst/>
              <a:rect l="l" t="t" r="r" b="b"/>
              <a:pathLst>
                <a:path w="1644" h="775" extrusionOk="0">
                  <a:moveTo>
                    <a:pt x="0" y="0"/>
                  </a:moveTo>
                  <a:lnTo>
                    <a:pt x="417" y="774"/>
                  </a:lnTo>
                  <a:lnTo>
                    <a:pt x="1227" y="774"/>
                  </a:lnTo>
                  <a:lnTo>
                    <a:pt x="164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9"/>
            <p:cNvSpPr/>
            <p:nvPr/>
          </p:nvSpPr>
          <p:spPr>
            <a:xfrm>
              <a:off x="6125550" y="764375"/>
              <a:ext cx="67000" cy="24725"/>
            </a:xfrm>
            <a:custGeom>
              <a:avLst/>
              <a:gdLst/>
              <a:ahLst/>
              <a:cxnLst/>
              <a:rect l="l" t="t" r="r" b="b"/>
              <a:pathLst>
                <a:path w="2680" h="989" extrusionOk="0">
                  <a:moveTo>
                    <a:pt x="322" y="1"/>
                  </a:moveTo>
                  <a:lnTo>
                    <a:pt x="1" y="989"/>
                  </a:lnTo>
                  <a:lnTo>
                    <a:pt x="2679" y="989"/>
                  </a:lnTo>
                  <a:lnTo>
                    <a:pt x="237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9"/>
            <p:cNvSpPr/>
            <p:nvPr/>
          </p:nvSpPr>
          <p:spPr>
            <a:xfrm>
              <a:off x="6144000" y="758425"/>
              <a:ext cx="30400" cy="5975"/>
            </a:xfrm>
            <a:custGeom>
              <a:avLst/>
              <a:gdLst/>
              <a:ahLst/>
              <a:cxnLst/>
              <a:rect l="l" t="t" r="r" b="b"/>
              <a:pathLst>
                <a:path w="1216" h="239" extrusionOk="0">
                  <a:moveTo>
                    <a:pt x="1" y="1"/>
                  </a:moveTo>
                  <a:lnTo>
                    <a:pt x="1" y="239"/>
                  </a:lnTo>
                  <a:lnTo>
                    <a:pt x="1215" y="239"/>
                  </a:lnTo>
                  <a:lnTo>
                    <a:pt x="12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9"/>
            <p:cNvSpPr/>
            <p:nvPr/>
          </p:nvSpPr>
          <p:spPr>
            <a:xfrm>
              <a:off x="6127625" y="799800"/>
              <a:ext cx="63125" cy="72650"/>
            </a:xfrm>
            <a:custGeom>
              <a:avLst/>
              <a:gdLst/>
              <a:ahLst/>
              <a:cxnLst/>
              <a:rect l="l" t="t" r="r" b="b"/>
              <a:pathLst>
                <a:path w="2525" h="2906" extrusionOk="0">
                  <a:moveTo>
                    <a:pt x="1" y="1"/>
                  </a:moveTo>
                  <a:lnTo>
                    <a:pt x="239" y="2906"/>
                  </a:lnTo>
                  <a:lnTo>
                    <a:pt x="2287" y="2906"/>
                  </a:lnTo>
                  <a:lnTo>
                    <a:pt x="252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9"/>
            <p:cNvSpPr/>
            <p:nvPr/>
          </p:nvSpPr>
          <p:spPr>
            <a:xfrm>
              <a:off x="6152050" y="734900"/>
              <a:ext cx="14900" cy="29800"/>
            </a:xfrm>
            <a:custGeom>
              <a:avLst/>
              <a:gdLst/>
              <a:ahLst/>
              <a:cxnLst/>
              <a:rect l="l" t="t" r="r" b="b"/>
              <a:pathLst>
                <a:path w="596" h="1192" extrusionOk="0">
                  <a:moveTo>
                    <a:pt x="298" y="1"/>
                  </a:moveTo>
                  <a:cubicBezTo>
                    <a:pt x="131" y="1"/>
                    <a:pt x="0" y="263"/>
                    <a:pt x="0" y="596"/>
                  </a:cubicBezTo>
                  <a:cubicBezTo>
                    <a:pt x="0" y="930"/>
                    <a:pt x="131" y="1192"/>
                    <a:pt x="298" y="1192"/>
                  </a:cubicBezTo>
                  <a:cubicBezTo>
                    <a:pt x="453" y="1192"/>
                    <a:pt x="595" y="930"/>
                    <a:pt x="595" y="596"/>
                  </a:cubicBezTo>
                  <a:cubicBezTo>
                    <a:pt x="595" y="275"/>
                    <a:pt x="453" y="1"/>
                    <a:pt x="2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9"/>
            <p:cNvSpPr/>
            <p:nvPr/>
          </p:nvSpPr>
          <p:spPr>
            <a:xfrm>
              <a:off x="6109475" y="942675"/>
              <a:ext cx="99450" cy="10150"/>
            </a:xfrm>
            <a:custGeom>
              <a:avLst/>
              <a:gdLst/>
              <a:ahLst/>
              <a:cxnLst/>
              <a:rect l="l" t="t" r="r" b="b"/>
              <a:pathLst>
                <a:path w="3978" h="406" extrusionOk="0">
                  <a:moveTo>
                    <a:pt x="1" y="1"/>
                  </a:moveTo>
                  <a:lnTo>
                    <a:pt x="1" y="405"/>
                  </a:lnTo>
                  <a:lnTo>
                    <a:pt x="3977" y="405"/>
                  </a:lnTo>
                  <a:lnTo>
                    <a:pt x="397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29"/>
            <p:cNvSpPr/>
            <p:nvPr/>
          </p:nvSpPr>
          <p:spPr>
            <a:xfrm>
              <a:off x="6201450" y="936700"/>
              <a:ext cx="26225" cy="22250"/>
            </a:xfrm>
            <a:custGeom>
              <a:avLst/>
              <a:gdLst/>
              <a:ahLst/>
              <a:cxnLst/>
              <a:rect l="l" t="t" r="r" b="b"/>
              <a:pathLst>
                <a:path w="1049" h="890" extrusionOk="0">
                  <a:moveTo>
                    <a:pt x="617" y="1"/>
                  </a:moveTo>
                  <a:cubicBezTo>
                    <a:pt x="610" y="1"/>
                    <a:pt x="603" y="1"/>
                    <a:pt x="596" y="1"/>
                  </a:cubicBezTo>
                  <a:cubicBezTo>
                    <a:pt x="203" y="1"/>
                    <a:pt x="1" y="478"/>
                    <a:pt x="286" y="763"/>
                  </a:cubicBezTo>
                  <a:cubicBezTo>
                    <a:pt x="373" y="850"/>
                    <a:pt x="482" y="889"/>
                    <a:pt x="590" y="889"/>
                  </a:cubicBezTo>
                  <a:cubicBezTo>
                    <a:pt x="821" y="889"/>
                    <a:pt x="1048" y="710"/>
                    <a:pt x="1048" y="442"/>
                  </a:cubicBezTo>
                  <a:cubicBezTo>
                    <a:pt x="1048" y="199"/>
                    <a:pt x="857" y="1"/>
                    <a:pt x="6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9"/>
            <p:cNvSpPr/>
            <p:nvPr/>
          </p:nvSpPr>
          <p:spPr>
            <a:xfrm>
              <a:off x="6090725" y="936725"/>
              <a:ext cx="25550" cy="21900"/>
            </a:xfrm>
            <a:custGeom>
              <a:avLst/>
              <a:gdLst/>
              <a:ahLst/>
              <a:cxnLst/>
              <a:rect l="l" t="t" r="r" b="b"/>
              <a:pathLst>
                <a:path w="1022" h="876" extrusionOk="0">
                  <a:moveTo>
                    <a:pt x="455" y="0"/>
                  </a:moveTo>
                  <a:cubicBezTo>
                    <a:pt x="451" y="0"/>
                    <a:pt x="446" y="0"/>
                    <a:pt x="441" y="0"/>
                  </a:cubicBezTo>
                  <a:cubicBezTo>
                    <a:pt x="191" y="0"/>
                    <a:pt x="0" y="191"/>
                    <a:pt x="0" y="441"/>
                  </a:cubicBezTo>
                  <a:cubicBezTo>
                    <a:pt x="8" y="704"/>
                    <a:pt x="219" y="876"/>
                    <a:pt x="439" y="876"/>
                  </a:cubicBezTo>
                  <a:cubicBezTo>
                    <a:pt x="548" y="876"/>
                    <a:pt x="660" y="833"/>
                    <a:pt x="751" y="739"/>
                  </a:cubicBezTo>
                  <a:cubicBezTo>
                    <a:pt x="1021" y="468"/>
                    <a:pt x="839" y="0"/>
                    <a:pt x="4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1" name="Google Shape;441;p29"/>
          <p:cNvGrpSpPr/>
          <p:nvPr/>
        </p:nvGrpSpPr>
        <p:grpSpPr>
          <a:xfrm>
            <a:off x="3497550" y="4283082"/>
            <a:ext cx="292429" cy="403308"/>
            <a:chOff x="5605250" y="1168900"/>
            <a:chExt cx="208075" cy="286950"/>
          </a:xfrm>
        </p:grpSpPr>
        <p:sp>
          <p:nvSpPr>
            <p:cNvPr id="442" name="Google Shape;442;p29"/>
            <p:cNvSpPr/>
            <p:nvPr/>
          </p:nvSpPr>
          <p:spPr>
            <a:xfrm>
              <a:off x="5605250" y="1168900"/>
              <a:ext cx="208075" cy="208375"/>
            </a:xfrm>
            <a:custGeom>
              <a:avLst/>
              <a:gdLst/>
              <a:ahLst/>
              <a:cxnLst/>
              <a:rect l="l" t="t" r="r" b="b"/>
              <a:pathLst>
                <a:path w="8323" h="8335" extrusionOk="0">
                  <a:moveTo>
                    <a:pt x="4156" y="0"/>
                  </a:moveTo>
                  <a:cubicBezTo>
                    <a:pt x="1858" y="0"/>
                    <a:pt x="0" y="1870"/>
                    <a:pt x="0" y="4167"/>
                  </a:cubicBezTo>
                  <a:cubicBezTo>
                    <a:pt x="0" y="6465"/>
                    <a:pt x="1858" y="8335"/>
                    <a:pt x="4156" y="8335"/>
                  </a:cubicBezTo>
                  <a:cubicBezTo>
                    <a:pt x="6465" y="8335"/>
                    <a:pt x="8323" y="6465"/>
                    <a:pt x="8323" y="4167"/>
                  </a:cubicBezTo>
                  <a:cubicBezTo>
                    <a:pt x="8323" y="1870"/>
                    <a:pt x="6465" y="0"/>
                    <a:pt x="41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9"/>
            <p:cNvSpPr/>
            <p:nvPr/>
          </p:nvSpPr>
          <p:spPr>
            <a:xfrm>
              <a:off x="5709125" y="1168900"/>
              <a:ext cx="104200" cy="208375"/>
            </a:xfrm>
            <a:custGeom>
              <a:avLst/>
              <a:gdLst/>
              <a:ahLst/>
              <a:cxnLst/>
              <a:rect l="l" t="t" r="r" b="b"/>
              <a:pathLst>
                <a:path w="4168" h="8335" extrusionOk="0">
                  <a:moveTo>
                    <a:pt x="1" y="0"/>
                  </a:moveTo>
                  <a:lnTo>
                    <a:pt x="1" y="8335"/>
                  </a:lnTo>
                  <a:cubicBezTo>
                    <a:pt x="2310" y="8335"/>
                    <a:pt x="4168" y="6465"/>
                    <a:pt x="4168" y="4167"/>
                  </a:cubicBezTo>
                  <a:cubicBezTo>
                    <a:pt x="4168" y="1870"/>
                    <a:pt x="2310" y="0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9"/>
            <p:cNvSpPr/>
            <p:nvPr/>
          </p:nvSpPr>
          <p:spPr>
            <a:xfrm>
              <a:off x="5699600" y="1259300"/>
              <a:ext cx="19375" cy="196550"/>
            </a:xfrm>
            <a:custGeom>
              <a:avLst/>
              <a:gdLst/>
              <a:ahLst/>
              <a:cxnLst/>
              <a:rect l="l" t="t" r="r" b="b"/>
              <a:pathLst>
                <a:path w="775" h="7862" extrusionOk="0">
                  <a:moveTo>
                    <a:pt x="388" y="1"/>
                  </a:moveTo>
                  <a:cubicBezTo>
                    <a:pt x="194" y="1"/>
                    <a:pt x="1" y="129"/>
                    <a:pt x="1" y="385"/>
                  </a:cubicBezTo>
                  <a:lnTo>
                    <a:pt x="1" y="7469"/>
                  </a:lnTo>
                  <a:cubicBezTo>
                    <a:pt x="1" y="7695"/>
                    <a:pt x="167" y="7862"/>
                    <a:pt x="394" y="7862"/>
                  </a:cubicBezTo>
                  <a:cubicBezTo>
                    <a:pt x="608" y="7862"/>
                    <a:pt x="775" y="7695"/>
                    <a:pt x="775" y="7469"/>
                  </a:cubicBezTo>
                  <a:lnTo>
                    <a:pt x="775" y="385"/>
                  </a:lnTo>
                  <a:cubicBezTo>
                    <a:pt x="775" y="129"/>
                    <a:pt x="581" y="1"/>
                    <a:pt x="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9"/>
            <p:cNvSpPr/>
            <p:nvPr/>
          </p:nvSpPr>
          <p:spPr>
            <a:xfrm>
              <a:off x="5665375" y="1310575"/>
              <a:ext cx="43775" cy="36050"/>
            </a:xfrm>
            <a:custGeom>
              <a:avLst/>
              <a:gdLst/>
              <a:ahLst/>
              <a:cxnLst/>
              <a:rect l="l" t="t" r="r" b="b"/>
              <a:pathLst>
                <a:path w="1751" h="1442" extrusionOk="0">
                  <a:moveTo>
                    <a:pt x="0" y="1"/>
                  </a:moveTo>
                  <a:lnTo>
                    <a:pt x="1751" y="1441"/>
                  </a:lnTo>
                </a:path>
              </a:pathLst>
            </a:custGeom>
            <a:solidFill>
              <a:srgbClr val="D1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9"/>
            <p:cNvSpPr/>
            <p:nvPr/>
          </p:nvSpPr>
          <p:spPr>
            <a:xfrm>
              <a:off x="5651075" y="1300725"/>
              <a:ext cx="69100" cy="55725"/>
            </a:xfrm>
            <a:custGeom>
              <a:avLst/>
              <a:gdLst/>
              <a:ahLst/>
              <a:cxnLst/>
              <a:rect l="l" t="t" r="r" b="b"/>
              <a:pathLst>
                <a:path w="2764" h="2229" extrusionOk="0">
                  <a:moveTo>
                    <a:pt x="571" y="0"/>
                  </a:moveTo>
                  <a:cubicBezTo>
                    <a:pt x="251" y="0"/>
                    <a:pt x="0" y="439"/>
                    <a:pt x="322" y="704"/>
                  </a:cubicBezTo>
                  <a:lnTo>
                    <a:pt x="2085" y="2145"/>
                  </a:lnTo>
                  <a:cubicBezTo>
                    <a:pt x="2156" y="2204"/>
                    <a:pt x="2239" y="2228"/>
                    <a:pt x="2335" y="2228"/>
                  </a:cubicBezTo>
                  <a:cubicBezTo>
                    <a:pt x="2442" y="2228"/>
                    <a:pt x="2561" y="2181"/>
                    <a:pt x="2632" y="2085"/>
                  </a:cubicBezTo>
                  <a:cubicBezTo>
                    <a:pt x="2763" y="1919"/>
                    <a:pt x="2739" y="1681"/>
                    <a:pt x="2573" y="1538"/>
                  </a:cubicBezTo>
                  <a:lnTo>
                    <a:pt x="822" y="97"/>
                  </a:lnTo>
                  <a:cubicBezTo>
                    <a:pt x="740" y="29"/>
                    <a:pt x="653" y="0"/>
                    <a:pt x="5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9"/>
            <p:cNvSpPr/>
            <p:nvPr/>
          </p:nvSpPr>
          <p:spPr>
            <a:xfrm>
              <a:off x="5709125" y="1289150"/>
              <a:ext cx="31275" cy="29775"/>
            </a:xfrm>
            <a:custGeom>
              <a:avLst/>
              <a:gdLst/>
              <a:ahLst/>
              <a:cxnLst/>
              <a:rect l="l" t="t" r="r" b="b"/>
              <a:pathLst>
                <a:path w="1251" h="1191" extrusionOk="0">
                  <a:moveTo>
                    <a:pt x="1" y="1191"/>
                  </a:moveTo>
                  <a:lnTo>
                    <a:pt x="1251" y="0"/>
                  </a:lnTo>
                </a:path>
              </a:pathLst>
            </a:custGeom>
            <a:solidFill>
              <a:srgbClr val="D1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29"/>
            <p:cNvSpPr/>
            <p:nvPr/>
          </p:nvSpPr>
          <p:spPr>
            <a:xfrm>
              <a:off x="5696025" y="1279325"/>
              <a:ext cx="58350" cy="49425"/>
            </a:xfrm>
            <a:custGeom>
              <a:avLst/>
              <a:gdLst/>
              <a:ahLst/>
              <a:cxnLst/>
              <a:rect l="l" t="t" r="r" b="b"/>
              <a:pathLst>
                <a:path w="2334" h="1977" extrusionOk="0">
                  <a:moveTo>
                    <a:pt x="1773" y="0"/>
                  </a:moveTo>
                  <a:cubicBezTo>
                    <a:pt x="1683" y="0"/>
                    <a:pt x="1588" y="35"/>
                    <a:pt x="1501" y="120"/>
                  </a:cubicBezTo>
                  <a:lnTo>
                    <a:pt x="263" y="1310"/>
                  </a:lnTo>
                  <a:cubicBezTo>
                    <a:pt x="1" y="1548"/>
                    <a:pt x="179" y="1977"/>
                    <a:pt x="537" y="1977"/>
                  </a:cubicBezTo>
                  <a:cubicBezTo>
                    <a:pt x="632" y="1977"/>
                    <a:pt x="727" y="1941"/>
                    <a:pt x="799" y="1870"/>
                  </a:cubicBezTo>
                  <a:lnTo>
                    <a:pt x="2049" y="679"/>
                  </a:lnTo>
                  <a:cubicBezTo>
                    <a:pt x="2334" y="403"/>
                    <a:pt x="2079" y="0"/>
                    <a:pt x="17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9" name="Google Shape;449;p29"/>
          <p:cNvGrpSpPr/>
          <p:nvPr/>
        </p:nvGrpSpPr>
        <p:grpSpPr>
          <a:xfrm>
            <a:off x="3923413" y="4103504"/>
            <a:ext cx="314943" cy="582910"/>
            <a:chOff x="6691700" y="1068275"/>
            <a:chExt cx="221775" cy="410500"/>
          </a:xfrm>
        </p:grpSpPr>
        <p:sp>
          <p:nvSpPr>
            <p:cNvPr id="450" name="Google Shape;450;p29"/>
            <p:cNvSpPr/>
            <p:nvPr/>
          </p:nvSpPr>
          <p:spPr>
            <a:xfrm>
              <a:off x="6691700" y="1068275"/>
              <a:ext cx="221775" cy="317325"/>
            </a:xfrm>
            <a:custGeom>
              <a:avLst/>
              <a:gdLst/>
              <a:ahLst/>
              <a:cxnLst/>
              <a:rect l="l" t="t" r="r" b="b"/>
              <a:pathLst>
                <a:path w="8871" h="12693" extrusionOk="0">
                  <a:moveTo>
                    <a:pt x="4429" y="1"/>
                  </a:moveTo>
                  <a:cubicBezTo>
                    <a:pt x="3810" y="1"/>
                    <a:pt x="0" y="3430"/>
                    <a:pt x="0" y="7657"/>
                  </a:cubicBezTo>
                  <a:cubicBezTo>
                    <a:pt x="0" y="11883"/>
                    <a:pt x="3715" y="12693"/>
                    <a:pt x="4429" y="12693"/>
                  </a:cubicBezTo>
                  <a:cubicBezTo>
                    <a:pt x="5144" y="12693"/>
                    <a:pt x="8870" y="11883"/>
                    <a:pt x="8870" y="7657"/>
                  </a:cubicBezTo>
                  <a:cubicBezTo>
                    <a:pt x="8870" y="3430"/>
                    <a:pt x="5060" y="1"/>
                    <a:pt x="44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9"/>
            <p:cNvSpPr/>
            <p:nvPr/>
          </p:nvSpPr>
          <p:spPr>
            <a:xfrm>
              <a:off x="6802425" y="1068275"/>
              <a:ext cx="111050" cy="317325"/>
            </a:xfrm>
            <a:custGeom>
              <a:avLst/>
              <a:gdLst/>
              <a:ahLst/>
              <a:cxnLst/>
              <a:rect l="l" t="t" r="r" b="b"/>
              <a:pathLst>
                <a:path w="4442" h="12693" extrusionOk="0">
                  <a:moveTo>
                    <a:pt x="0" y="1"/>
                  </a:moveTo>
                  <a:lnTo>
                    <a:pt x="0" y="12693"/>
                  </a:lnTo>
                  <a:cubicBezTo>
                    <a:pt x="727" y="12693"/>
                    <a:pt x="4441" y="11883"/>
                    <a:pt x="4441" y="7657"/>
                  </a:cubicBezTo>
                  <a:cubicBezTo>
                    <a:pt x="4441" y="3430"/>
                    <a:pt x="631" y="1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9"/>
            <p:cNvSpPr/>
            <p:nvPr/>
          </p:nvSpPr>
          <p:spPr>
            <a:xfrm>
              <a:off x="6792600" y="1285875"/>
              <a:ext cx="19675" cy="192900"/>
            </a:xfrm>
            <a:custGeom>
              <a:avLst/>
              <a:gdLst/>
              <a:ahLst/>
              <a:cxnLst/>
              <a:rect l="l" t="t" r="r" b="b"/>
              <a:pathLst>
                <a:path w="787" h="7716" extrusionOk="0">
                  <a:moveTo>
                    <a:pt x="393" y="0"/>
                  </a:moveTo>
                  <a:cubicBezTo>
                    <a:pt x="197" y="0"/>
                    <a:pt x="0" y="131"/>
                    <a:pt x="0" y="393"/>
                  </a:cubicBezTo>
                  <a:lnTo>
                    <a:pt x="0" y="7323"/>
                  </a:lnTo>
                  <a:cubicBezTo>
                    <a:pt x="0" y="7537"/>
                    <a:pt x="179" y="7716"/>
                    <a:pt x="393" y="7716"/>
                  </a:cubicBezTo>
                  <a:cubicBezTo>
                    <a:pt x="608" y="7716"/>
                    <a:pt x="786" y="7537"/>
                    <a:pt x="786" y="7323"/>
                  </a:cubicBezTo>
                  <a:lnTo>
                    <a:pt x="786" y="393"/>
                  </a:lnTo>
                  <a:cubicBezTo>
                    <a:pt x="786" y="131"/>
                    <a:pt x="590" y="0"/>
                    <a:pt x="3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9"/>
            <p:cNvSpPr/>
            <p:nvPr/>
          </p:nvSpPr>
          <p:spPr>
            <a:xfrm>
              <a:off x="6759550" y="1295700"/>
              <a:ext cx="42900" cy="48825"/>
            </a:xfrm>
            <a:custGeom>
              <a:avLst/>
              <a:gdLst/>
              <a:ahLst/>
              <a:cxnLst/>
              <a:rect l="l" t="t" r="r" b="b"/>
              <a:pathLst>
                <a:path w="1716" h="1953" extrusionOk="0">
                  <a:moveTo>
                    <a:pt x="1" y="0"/>
                  </a:moveTo>
                  <a:lnTo>
                    <a:pt x="1715" y="1953"/>
                  </a:lnTo>
                </a:path>
              </a:pathLst>
            </a:custGeom>
            <a:solidFill>
              <a:srgbClr val="D1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9"/>
            <p:cNvSpPr/>
            <p:nvPr/>
          </p:nvSpPr>
          <p:spPr>
            <a:xfrm>
              <a:off x="6744850" y="1285400"/>
              <a:ext cx="70600" cy="69000"/>
            </a:xfrm>
            <a:custGeom>
              <a:avLst/>
              <a:gdLst/>
              <a:ahLst/>
              <a:cxnLst/>
              <a:rect l="l" t="t" r="r" b="b"/>
              <a:pathLst>
                <a:path w="2824" h="2760" extrusionOk="0">
                  <a:moveTo>
                    <a:pt x="571" y="1"/>
                  </a:moveTo>
                  <a:cubicBezTo>
                    <a:pt x="271" y="1"/>
                    <a:pt x="0" y="383"/>
                    <a:pt x="291" y="674"/>
                  </a:cubicBezTo>
                  <a:lnTo>
                    <a:pt x="2006" y="2627"/>
                  </a:lnTo>
                  <a:cubicBezTo>
                    <a:pt x="2071" y="2703"/>
                    <a:pt x="2166" y="2759"/>
                    <a:pt x="2273" y="2759"/>
                  </a:cubicBezTo>
                  <a:cubicBezTo>
                    <a:pt x="2283" y="2759"/>
                    <a:pt x="2293" y="2759"/>
                    <a:pt x="2303" y="2758"/>
                  </a:cubicBezTo>
                  <a:cubicBezTo>
                    <a:pt x="2308" y="2758"/>
                    <a:pt x="2313" y="2758"/>
                    <a:pt x="2318" y="2758"/>
                  </a:cubicBezTo>
                  <a:cubicBezTo>
                    <a:pt x="2642" y="2758"/>
                    <a:pt x="2824" y="2361"/>
                    <a:pt x="2601" y="2115"/>
                  </a:cubicBezTo>
                  <a:lnTo>
                    <a:pt x="875" y="162"/>
                  </a:lnTo>
                  <a:cubicBezTo>
                    <a:pt x="785" y="48"/>
                    <a:pt x="676" y="1"/>
                    <a:pt x="5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9"/>
            <p:cNvSpPr/>
            <p:nvPr/>
          </p:nvSpPr>
          <p:spPr>
            <a:xfrm>
              <a:off x="6802425" y="1295700"/>
              <a:ext cx="43175" cy="48825"/>
            </a:xfrm>
            <a:custGeom>
              <a:avLst/>
              <a:gdLst/>
              <a:ahLst/>
              <a:cxnLst/>
              <a:rect l="l" t="t" r="r" b="b"/>
              <a:pathLst>
                <a:path w="1727" h="1953" extrusionOk="0">
                  <a:moveTo>
                    <a:pt x="1727" y="0"/>
                  </a:moveTo>
                  <a:lnTo>
                    <a:pt x="0" y="1953"/>
                  </a:lnTo>
                </a:path>
              </a:pathLst>
            </a:custGeom>
            <a:solidFill>
              <a:srgbClr val="D1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9"/>
            <p:cNvSpPr/>
            <p:nvPr/>
          </p:nvSpPr>
          <p:spPr>
            <a:xfrm>
              <a:off x="6789325" y="1285400"/>
              <a:ext cx="70700" cy="69000"/>
            </a:xfrm>
            <a:custGeom>
              <a:avLst/>
              <a:gdLst/>
              <a:ahLst/>
              <a:cxnLst/>
              <a:rect l="l" t="t" r="r" b="b"/>
              <a:pathLst>
                <a:path w="2828" h="2760" extrusionOk="0">
                  <a:moveTo>
                    <a:pt x="2252" y="1"/>
                  </a:moveTo>
                  <a:cubicBezTo>
                    <a:pt x="2147" y="1"/>
                    <a:pt x="2040" y="48"/>
                    <a:pt x="1953" y="162"/>
                  </a:cubicBezTo>
                  <a:lnTo>
                    <a:pt x="227" y="2115"/>
                  </a:lnTo>
                  <a:cubicBezTo>
                    <a:pt x="0" y="2365"/>
                    <a:pt x="191" y="2758"/>
                    <a:pt x="524" y="2758"/>
                  </a:cubicBezTo>
                  <a:cubicBezTo>
                    <a:pt x="535" y="2759"/>
                    <a:pt x="545" y="2759"/>
                    <a:pt x="555" y="2759"/>
                  </a:cubicBezTo>
                  <a:cubicBezTo>
                    <a:pt x="662" y="2759"/>
                    <a:pt x="757" y="2703"/>
                    <a:pt x="822" y="2627"/>
                  </a:cubicBezTo>
                  <a:lnTo>
                    <a:pt x="2536" y="674"/>
                  </a:lnTo>
                  <a:cubicBezTo>
                    <a:pt x="2827" y="383"/>
                    <a:pt x="2550" y="1"/>
                    <a:pt x="22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7" name="Google Shape;457;p29"/>
          <p:cNvSpPr/>
          <p:nvPr/>
        </p:nvSpPr>
        <p:spPr>
          <a:xfrm>
            <a:off x="3129600" y="4650800"/>
            <a:ext cx="6074965" cy="96077"/>
          </a:xfrm>
          <a:custGeom>
            <a:avLst/>
            <a:gdLst/>
            <a:ahLst/>
            <a:cxnLst/>
            <a:rect l="l" t="t" r="r" b="b"/>
            <a:pathLst>
              <a:path w="145770" h="2775" extrusionOk="0">
                <a:moveTo>
                  <a:pt x="1" y="1"/>
                </a:moveTo>
                <a:lnTo>
                  <a:pt x="1" y="2775"/>
                </a:lnTo>
                <a:lnTo>
                  <a:pt x="145769" y="2775"/>
                </a:lnTo>
                <a:lnTo>
                  <a:pt x="14576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5"/>
              </a:solidFill>
            </a:endParaRPr>
          </a:p>
        </p:txBody>
      </p:sp>
      <p:sp>
        <p:nvSpPr>
          <p:cNvPr id="458" name="Google Shape;458;p29"/>
          <p:cNvSpPr/>
          <p:nvPr/>
        </p:nvSpPr>
        <p:spPr>
          <a:xfrm>
            <a:off x="-79935" y="4117414"/>
            <a:ext cx="3858270" cy="1040025"/>
          </a:xfrm>
          <a:custGeom>
            <a:avLst/>
            <a:gdLst/>
            <a:ahLst/>
            <a:cxnLst/>
            <a:rect l="l" t="t" r="r" b="b"/>
            <a:pathLst>
              <a:path w="102716" h="33636" extrusionOk="0">
                <a:moveTo>
                  <a:pt x="102716" y="33493"/>
                </a:moveTo>
                <a:cubicBezTo>
                  <a:pt x="102716" y="33493"/>
                  <a:pt x="93310" y="6549"/>
                  <a:pt x="67914" y="11645"/>
                </a:cubicBezTo>
                <a:cubicBezTo>
                  <a:pt x="25420" y="20158"/>
                  <a:pt x="42113" y="4763"/>
                  <a:pt x="0" y="1"/>
                </a:cubicBezTo>
                <a:lnTo>
                  <a:pt x="0" y="33433"/>
                </a:lnTo>
                <a:cubicBezTo>
                  <a:pt x="0" y="33540"/>
                  <a:pt x="84" y="33636"/>
                  <a:pt x="203" y="33636"/>
                </a:cubicBezTo>
                <a:lnTo>
                  <a:pt x="102513" y="33636"/>
                </a:lnTo>
                <a:cubicBezTo>
                  <a:pt x="102620" y="33636"/>
                  <a:pt x="102716" y="33540"/>
                  <a:pt x="102716" y="3343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29"/>
          <p:cNvSpPr txBox="1">
            <a:spLocks noGrp="1"/>
          </p:cNvSpPr>
          <p:nvPr>
            <p:ph type="subTitle" idx="1"/>
          </p:nvPr>
        </p:nvSpPr>
        <p:spPr>
          <a:xfrm>
            <a:off x="-5255" y="4036505"/>
            <a:ext cx="3858300" cy="5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fr-FR" sz="1600" dirty="0"/>
              <a:t>Course </a:t>
            </a:r>
            <a:r>
              <a:rPr lang="fr-FR" sz="1600" dirty="0" err="1" smtClean="0"/>
              <a:t>Supervisor</a:t>
            </a:r>
            <a:r>
              <a:rPr lang="fr-FR" sz="1600" dirty="0" smtClean="0"/>
              <a:t>:</a:t>
            </a:r>
            <a:endParaRPr lang="fr-FR" sz="1600" b="1" dirty="0" smtClean="0"/>
          </a:p>
          <a:p>
            <a:pPr marL="0" lvl="0" indent="0"/>
            <a:r>
              <a:rPr lang="fr-FR" sz="2000" b="1" dirty="0" smtClean="0"/>
              <a:t>Dr</a:t>
            </a:r>
            <a:r>
              <a:rPr lang="fr-FR" sz="2000" b="1" dirty="0"/>
              <a:t>. ZEMMIT </a:t>
            </a:r>
            <a:r>
              <a:rPr lang="fr-FR" sz="2000" b="1" dirty="0" err="1"/>
              <a:t>Abderrahim</a:t>
            </a:r>
            <a:endParaRPr lang="ar-DZ" sz="2000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sz="1600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 err="1" smtClean="0"/>
              <a:t>Prepared</a:t>
            </a:r>
            <a:r>
              <a:rPr lang="fr-FR" sz="1600" dirty="0" smtClean="0"/>
              <a:t> by:</a:t>
            </a:r>
            <a:endParaRPr lang="ar-DZ"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 smtClean="0"/>
              <a:t>Djerad Manar and Anhar.</a:t>
            </a:r>
            <a:endParaRPr sz="2000" b="1" dirty="0"/>
          </a:p>
        </p:txBody>
      </p:sp>
      <p:sp>
        <p:nvSpPr>
          <p:cNvPr id="2" name="Rectangle 1"/>
          <p:cNvSpPr/>
          <p:nvPr/>
        </p:nvSpPr>
        <p:spPr>
          <a:xfrm>
            <a:off x="985457" y="-21248"/>
            <a:ext cx="69189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Baskerville Old Face" panose="02020602080505020303" pitchFamily="18" charset="0"/>
              </a:rPr>
              <a:t>People's Democratic Republic of Algeria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Baskerville Old Face" panose="02020602080505020303" pitchFamily="18" charset="0"/>
            </a:endParaRPr>
          </a:p>
          <a:p>
            <a:pPr algn="ctr"/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Baskerville Old Face" panose="02020602080505020303" pitchFamily="18" charset="0"/>
              </a:rPr>
              <a:t>Ministry of Higher Education and Scientific Research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Baskerville Old Face" panose="02020602080505020303" pitchFamily="18" charset="0"/>
            </a:endParaRPr>
          </a:p>
          <a:p>
            <a:pPr algn="ctr"/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Baskerville Old Face" panose="02020602080505020303" pitchFamily="18" charset="0"/>
              </a:rPr>
              <a:t>University of </a:t>
            </a:r>
            <a:r>
              <a:rPr lang="en-US" sz="1200" b="1" dirty="0" err="1">
                <a:solidFill>
                  <a:schemeClr val="bg1">
                    <a:lumMod val="50000"/>
                  </a:schemeClr>
                </a:solidFill>
                <a:latin typeface="Baskerville Old Face" panose="02020602080505020303" pitchFamily="18" charset="0"/>
              </a:rPr>
              <a:t>M'sila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Baskerville Old Face" panose="02020602080505020303" pitchFamily="18" charset="0"/>
            </a:endParaRPr>
          </a:p>
          <a:p>
            <a:pPr algn="ctr"/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Baskerville Old Face" panose="02020602080505020303" pitchFamily="18" charset="0"/>
              </a:rPr>
              <a:t>Faculty of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Baskerville Old Face" panose="02020602080505020303" pitchFamily="18" charset="0"/>
              </a:rPr>
              <a:t>Technology 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Baskerville Old Face" panose="02020602080505020303" pitchFamily="18" charset="0"/>
              </a:rPr>
              <a:t>-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  <a:latin typeface="Baskerville Old Face" panose="02020602080505020303" pitchFamily="18" charset="0"/>
              </a:rPr>
              <a:t>Department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Baskerville Old Face" panose="02020602080505020303" pitchFamily="18" charset="0"/>
              </a:rPr>
              <a:t>of Electrical Engineering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Baskerville Old Face" panose="02020602080505020303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567" y="874125"/>
            <a:ext cx="8479081" cy="699600"/>
          </a:xfrm>
        </p:spPr>
        <p:txBody>
          <a:bodyPr/>
          <a:lstStyle/>
          <a:p>
            <a:r>
              <a:rPr lang="fr-FR" sz="4000" dirty="0"/>
              <a:t>Energy Management Software Solutions</a:t>
            </a:r>
            <a:br>
              <a:rPr lang="fr-FR" sz="4000" dirty="0"/>
            </a:br>
            <a:endParaRPr lang="en-AU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7567" y="1033125"/>
            <a:ext cx="8752350" cy="1661100"/>
          </a:xfrm>
        </p:spPr>
        <p:txBody>
          <a:bodyPr/>
          <a:lstStyle/>
          <a:p>
            <a:r>
              <a:rPr lang="fr-FR" sz="2000" b="1" dirty="0" smtClean="0"/>
              <a:t>Software </a:t>
            </a:r>
            <a:r>
              <a:rPr lang="fr-FR" sz="2000" b="1" dirty="0"/>
              <a:t>Solutions for Energy Monitoring and </a:t>
            </a:r>
            <a:r>
              <a:rPr lang="fr-FR" sz="2000" b="1" dirty="0" err="1" smtClean="0"/>
              <a:t>Analysis</a:t>
            </a:r>
            <a:endParaRPr lang="fr-FR" sz="2000" b="1" dirty="0" smtClean="0"/>
          </a:p>
          <a:p>
            <a:endParaRPr lang="fr-FR" sz="2000" dirty="0"/>
          </a:p>
          <a:p>
            <a:pPr marL="596900" indent="-457200">
              <a:buFont typeface="+mj-lt"/>
              <a:buAutoNum type="arabicPeriod"/>
            </a:pPr>
            <a:r>
              <a:rPr lang="fr-FR" sz="2000" b="1" dirty="0" err="1"/>
              <a:t>Automated</a:t>
            </a:r>
            <a:r>
              <a:rPr lang="fr-FR" sz="2000" b="1" dirty="0"/>
              <a:t> Energy Management </a:t>
            </a:r>
            <a:r>
              <a:rPr lang="fr-FR" sz="2000" b="1" dirty="0" err="1"/>
              <a:t>Platforms</a:t>
            </a:r>
            <a:r>
              <a:rPr lang="fr-FR" sz="2000" dirty="0"/>
              <a:t>: </a:t>
            </a:r>
            <a:r>
              <a:rPr lang="fr-FR" sz="2000" dirty="0" err="1"/>
              <a:t>Aggregates</a:t>
            </a:r>
            <a:r>
              <a:rPr lang="fr-FR" sz="2000" dirty="0"/>
              <a:t> data, </a:t>
            </a:r>
            <a:r>
              <a:rPr lang="fr-FR" sz="2000" dirty="0" err="1"/>
              <a:t>offers</a:t>
            </a:r>
            <a:r>
              <a:rPr lang="fr-FR" sz="2000" dirty="0"/>
              <a:t> </a:t>
            </a:r>
            <a:r>
              <a:rPr lang="fr-FR" sz="2000" dirty="0" err="1"/>
              <a:t>analytics</a:t>
            </a:r>
            <a:r>
              <a:rPr lang="fr-FR" sz="2000" dirty="0"/>
              <a:t> and </a:t>
            </a:r>
            <a:r>
              <a:rPr lang="fr-FR" sz="2000" dirty="0" err="1"/>
              <a:t>reporting</a:t>
            </a:r>
            <a:r>
              <a:rPr lang="fr-FR" sz="2000" dirty="0"/>
              <a:t> (</a:t>
            </a:r>
            <a:r>
              <a:rPr lang="fr-FR" sz="2000" dirty="0" err="1"/>
              <a:t>e.g</a:t>
            </a:r>
            <a:r>
              <a:rPr lang="fr-FR" sz="2000" dirty="0"/>
              <a:t>., </a:t>
            </a:r>
            <a:r>
              <a:rPr lang="fr-FR" sz="2000" dirty="0" err="1"/>
              <a:t>dashboards</a:t>
            </a:r>
            <a:r>
              <a:rPr lang="fr-FR" sz="2000" dirty="0"/>
              <a:t>).</a:t>
            </a:r>
          </a:p>
          <a:p>
            <a:pPr marL="596900" indent="-457200">
              <a:buFont typeface="+mj-lt"/>
              <a:buAutoNum type="arabicPeriod"/>
            </a:pPr>
            <a:r>
              <a:rPr lang="fr-FR" sz="2000" b="1" dirty="0"/>
              <a:t>Dashboard and </a:t>
            </a:r>
            <a:r>
              <a:rPr lang="fr-FR" sz="2000" b="1" dirty="0" err="1"/>
              <a:t>Reporting</a:t>
            </a:r>
            <a:r>
              <a:rPr lang="fr-FR" sz="2000" b="1" dirty="0"/>
              <a:t> Tools</a:t>
            </a:r>
            <a:r>
              <a:rPr lang="fr-FR" sz="2000" dirty="0"/>
              <a:t>: </a:t>
            </a:r>
            <a:r>
              <a:rPr lang="fr-FR" sz="2000" dirty="0" err="1"/>
              <a:t>Visualizes</a:t>
            </a:r>
            <a:r>
              <a:rPr lang="fr-FR" sz="2000" dirty="0"/>
              <a:t> data trends, </a:t>
            </a:r>
            <a:r>
              <a:rPr lang="fr-FR" sz="2000" dirty="0" err="1"/>
              <a:t>highlights</a:t>
            </a:r>
            <a:r>
              <a:rPr lang="fr-FR" sz="2000" dirty="0"/>
              <a:t> </a:t>
            </a:r>
            <a:r>
              <a:rPr lang="fr-FR" sz="2000" dirty="0" err="1"/>
              <a:t>inefficiencies</a:t>
            </a:r>
            <a:r>
              <a:rPr lang="fr-FR" sz="2000" dirty="0"/>
              <a:t>, and </a:t>
            </a:r>
            <a:r>
              <a:rPr lang="fr-FR" sz="2000" dirty="0" err="1"/>
              <a:t>tracks</a:t>
            </a:r>
            <a:r>
              <a:rPr lang="fr-FR" sz="2000" dirty="0"/>
              <a:t> </a:t>
            </a:r>
            <a:r>
              <a:rPr lang="fr-FR" sz="2000" dirty="0" err="1"/>
              <a:t>savings</a:t>
            </a:r>
            <a:r>
              <a:rPr lang="fr-FR" sz="2000" dirty="0"/>
              <a:t>.</a:t>
            </a:r>
          </a:p>
          <a:p>
            <a:pPr marL="596900" indent="-457200">
              <a:buFont typeface="+mj-lt"/>
              <a:buAutoNum type="arabicPeriod"/>
            </a:pPr>
            <a:r>
              <a:rPr lang="fr-FR" sz="2000" b="1" dirty="0"/>
              <a:t>Mobile Applications</a:t>
            </a:r>
            <a:r>
              <a:rPr lang="fr-FR" sz="2000" dirty="0"/>
              <a:t>: On-the-go monitoring for </a:t>
            </a:r>
            <a:r>
              <a:rPr lang="fr-FR" sz="2000" dirty="0" err="1"/>
              <a:t>facility</a:t>
            </a:r>
            <a:r>
              <a:rPr lang="fr-FR" sz="2000" dirty="0"/>
              <a:t> managers, </a:t>
            </a:r>
            <a:r>
              <a:rPr lang="fr-FR" sz="2000" dirty="0" err="1"/>
              <a:t>enabling</a:t>
            </a:r>
            <a:r>
              <a:rPr lang="fr-FR" sz="2000" dirty="0"/>
              <a:t> </a:t>
            </a:r>
            <a:r>
              <a:rPr lang="fr-FR" sz="2000" dirty="0" err="1"/>
              <a:t>faster</a:t>
            </a:r>
            <a:r>
              <a:rPr lang="fr-FR" sz="2000" dirty="0"/>
              <a:t> </a:t>
            </a:r>
            <a:r>
              <a:rPr lang="fr-FR" sz="2000" dirty="0" err="1"/>
              <a:t>adjustments</a:t>
            </a:r>
            <a:r>
              <a:rPr lang="fr-FR" sz="2000" dirty="0"/>
              <a:t>.</a:t>
            </a:r>
          </a:p>
          <a:p>
            <a:pPr marL="596900" indent="-457200">
              <a:buFont typeface="+mj-lt"/>
              <a:buAutoNum type="arabicPeriod"/>
            </a:pPr>
            <a:r>
              <a:rPr lang="fr-FR" sz="2000" b="1" dirty="0"/>
              <a:t>Visuals</a:t>
            </a:r>
            <a:r>
              <a:rPr lang="fr-FR" sz="2000" dirty="0"/>
              <a:t>: </a:t>
            </a:r>
            <a:r>
              <a:rPr lang="fr-FR" sz="2000" dirty="0" err="1"/>
              <a:t>Screenshot</a:t>
            </a:r>
            <a:r>
              <a:rPr lang="fr-FR" sz="2000" dirty="0"/>
              <a:t> of a </a:t>
            </a:r>
            <a:r>
              <a:rPr lang="fr-FR" sz="2000" dirty="0" err="1"/>
              <a:t>sample</a:t>
            </a:r>
            <a:r>
              <a:rPr lang="fr-FR" sz="2000" dirty="0"/>
              <a:t> </a:t>
            </a:r>
            <a:r>
              <a:rPr lang="fr-FR" sz="2000" dirty="0" err="1"/>
              <a:t>energy</a:t>
            </a:r>
            <a:r>
              <a:rPr lang="fr-FR" sz="2000" dirty="0"/>
              <a:t> </a:t>
            </a:r>
            <a:r>
              <a:rPr lang="fr-FR" sz="2000" dirty="0" err="1"/>
              <a:t>dashboard</a:t>
            </a:r>
            <a:r>
              <a:rPr lang="fr-FR" sz="2000" dirty="0"/>
              <a:t>; </a:t>
            </a:r>
            <a:r>
              <a:rPr lang="fr-FR" sz="2000" dirty="0" err="1"/>
              <a:t>example</a:t>
            </a:r>
            <a:r>
              <a:rPr lang="fr-FR" sz="2000" dirty="0"/>
              <a:t> of mobile monitoring </a:t>
            </a:r>
            <a:r>
              <a:rPr lang="fr-FR" sz="2000" dirty="0" err="1"/>
              <a:t>app</a:t>
            </a:r>
            <a:r>
              <a:rPr lang="fr-FR" sz="2000" dirty="0"/>
              <a:t> interface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9185994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590" y="925884"/>
            <a:ext cx="6006968" cy="699600"/>
          </a:xfrm>
        </p:spPr>
        <p:txBody>
          <a:bodyPr/>
          <a:lstStyle/>
          <a:p>
            <a:r>
              <a:rPr lang="en-US" sz="4000" dirty="0"/>
              <a:t>Challenges in Energy Monitoring</a:t>
            </a:r>
            <a:br>
              <a:rPr lang="en-US" sz="4000" dirty="0"/>
            </a:br>
            <a:endParaRPr lang="en-AU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5590" y="1067630"/>
            <a:ext cx="9003210" cy="1661100"/>
          </a:xfrm>
        </p:spPr>
        <p:txBody>
          <a:bodyPr/>
          <a:lstStyle/>
          <a:p>
            <a:r>
              <a:rPr lang="en-US" sz="2000" b="1" dirty="0" smtClean="0"/>
              <a:t>Challenges </a:t>
            </a:r>
            <a:r>
              <a:rPr lang="en-US" sz="2000" b="1" dirty="0"/>
              <a:t>Faced in Implementing Monitoring </a:t>
            </a:r>
            <a:r>
              <a:rPr lang="en-US" sz="2000" b="1" dirty="0" smtClean="0"/>
              <a:t>Systems</a:t>
            </a:r>
          </a:p>
          <a:p>
            <a:endParaRPr lang="en-US" sz="2000" dirty="0"/>
          </a:p>
          <a:p>
            <a:pPr marL="596900" indent="-457200">
              <a:buFont typeface="+mj-lt"/>
              <a:buAutoNum type="arabicPeriod"/>
            </a:pPr>
            <a:r>
              <a:rPr lang="en-US" sz="2000" b="1" dirty="0"/>
              <a:t>High Initial Costs</a:t>
            </a:r>
            <a:r>
              <a:rPr lang="en-US" sz="2000" dirty="0"/>
              <a:t>: Installation of sensors, meters, and software requires upfront investment.</a:t>
            </a:r>
          </a:p>
          <a:p>
            <a:pPr marL="596900" indent="-457200">
              <a:buFont typeface="+mj-lt"/>
              <a:buAutoNum type="arabicPeriod"/>
            </a:pPr>
            <a:r>
              <a:rPr lang="en-US" sz="2000" b="1" dirty="0"/>
              <a:t>Data Integration</a:t>
            </a:r>
            <a:r>
              <a:rPr lang="en-US" sz="2000" dirty="0"/>
              <a:t>: Merging data from different systems (e.g., HVAC, lighting, security) can be complex.</a:t>
            </a:r>
          </a:p>
          <a:p>
            <a:pPr marL="596900" indent="-457200">
              <a:buFont typeface="+mj-lt"/>
              <a:buAutoNum type="arabicPeriod"/>
            </a:pPr>
            <a:r>
              <a:rPr lang="en-US" sz="2000" b="1" dirty="0"/>
              <a:t>Data Security and Privacy</a:t>
            </a:r>
            <a:r>
              <a:rPr lang="en-US" sz="2000" dirty="0"/>
              <a:t>: Protecting data from connected devices and cloud storage.</a:t>
            </a:r>
          </a:p>
          <a:p>
            <a:pPr marL="596900" indent="-457200">
              <a:buFont typeface="+mj-lt"/>
              <a:buAutoNum type="arabicPeriod"/>
            </a:pPr>
            <a:r>
              <a:rPr lang="en-US" sz="2000" b="1" dirty="0"/>
              <a:t>Visuals</a:t>
            </a:r>
            <a:r>
              <a:rPr lang="en-US" sz="2000" dirty="0"/>
              <a:t>: List with icons; diagram illustrating integration challenges among different building systems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6309595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32"/>
          <p:cNvSpPr txBox="1">
            <a:spLocks noGrp="1"/>
          </p:cNvSpPr>
          <p:nvPr>
            <p:ph type="title"/>
          </p:nvPr>
        </p:nvSpPr>
        <p:spPr>
          <a:xfrm>
            <a:off x="868448" y="633613"/>
            <a:ext cx="4373311" cy="77320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fr-FR" sz="5400" dirty="0"/>
              <a:t>conclusion</a:t>
            </a:r>
          </a:p>
        </p:txBody>
      </p:sp>
      <p:grpSp>
        <p:nvGrpSpPr>
          <p:cNvPr id="488" name="Google Shape;488;p32"/>
          <p:cNvGrpSpPr/>
          <p:nvPr/>
        </p:nvGrpSpPr>
        <p:grpSpPr>
          <a:xfrm>
            <a:off x="5319742" y="1716405"/>
            <a:ext cx="8749115" cy="2770245"/>
            <a:chOff x="2428445" y="3023741"/>
            <a:chExt cx="6715624" cy="2126378"/>
          </a:xfrm>
        </p:grpSpPr>
        <p:sp>
          <p:nvSpPr>
            <p:cNvPr id="489" name="Google Shape;489;p32"/>
            <p:cNvSpPr/>
            <p:nvPr/>
          </p:nvSpPr>
          <p:spPr>
            <a:xfrm>
              <a:off x="8152675" y="4587075"/>
              <a:ext cx="243600" cy="2436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32"/>
            <p:cNvSpPr/>
            <p:nvPr/>
          </p:nvSpPr>
          <p:spPr>
            <a:xfrm>
              <a:off x="8314725" y="4795550"/>
              <a:ext cx="142800" cy="142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91" name="Google Shape;491;p32"/>
            <p:cNvGrpSpPr/>
            <p:nvPr/>
          </p:nvGrpSpPr>
          <p:grpSpPr>
            <a:xfrm>
              <a:off x="2428445" y="3023741"/>
              <a:ext cx="6715624" cy="2126378"/>
              <a:chOff x="2428445" y="3016977"/>
              <a:chExt cx="6715624" cy="2126378"/>
            </a:xfrm>
          </p:grpSpPr>
          <p:sp>
            <p:nvSpPr>
              <p:cNvPr id="492" name="Google Shape;492;p32"/>
              <p:cNvSpPr/>
              <p:nvPr/>
            </p:nvSpPr>
            <p:spPr>
              <a:xfrm>
                <a:off x="4091604" y="3016977"/>
                <a:ext cx="2680923" cy="2126378"/>
              </a:xfrm>
              <a:custGeom>
                <a:avLst/>
                <a:gdLst/>
                <a:ahLst/>
                <a:cxnLst/>
                <a:rect l="l" t="t" r="r" b="b"/>
                <a:pathLst>
                  <a:path w="69998" h="55519" extrusionOk="0">
                    <a:moveTo>
                      <a:pt x="23253" y="0"/>
                    </a:moveTo>
                    <a:lnTo>
                      <a:pt x="23253" y="5239"/>
                    </a:lnTo>
                    <a:lnTo>
                      <a:pt x="20408" y="4084"/>
                    </a:lnTo>
                    <a:lnTo>
                      <a:pt x="20408" y="1762"/>
                    </a:lnTo>
                    <a:lnTo>
                      <a:pt x="20134" y="1762"/>
                    </a:lnTo>
                    <a:lnTo>
                      <a:pt x="20134" y="3977"/>
                    </a:lnTo>
                    <a:lnTo>
                      <a:pt x="17407" y="2893"/>
                    </a:lnTo>
                    <a:lnTo>
                      <a:pt x="12859" y="6168"/>
                    </a:lnTo>
                    <a:lnTo>
                      <a:pt x="12859" y="35707"/>
                    </a:lnTo>
                    <a:lnTo>
                      <a:pt x="10764" y="35707"/>
                    </a:lnTo>
                    <a:lnTo>
                      <a:pt x="10764" y="13823"/>
                    </a:lnTo>
                    <a:lnTo>
                      <a:pt x="9668" y="13823"/>
                    </a:lnTo>
                    <a:lnTo>
                      <a:pt x="9668" y="9870"/>
                    </a:lnTo>
                    <a:lnTo>
                      <a:pt x="8573" y="9870"/>
                    </a:lnTo>
                    <a:lnTo>
                      <a:pt x="8573" y="8358"/>
                    </a:lnTo>
                    <a:lnTo>
                      <a:pt x="7799" y="8358"/>
                    </a:lnTo>
                    <a:lnTo>
                      <a:pt x="7799" y="6465"/>
                    </a:lnTo>
                    <a:lnTo>
                      <a:pt x="7525" y="6465"/>
                    </a:lnTo>
                    <a:lnTo>
                      <a:pt x="7525" y="8358"/>
                    </a:lnTo>
                    <a:lnTo>
                      <a:pt x="5882" y="8358"/>
                    </a:lnTo>
                    <a:lnTo>
                      <a:pt x="5882" y="7608"/>
                    </a:lnTo>
                    <a:lnTo>
                      <a:pt x="3953" y="5334"/>
                    </a:lnTo>
                    <a:lnTo>
                      <a:pt x="1763" y="5334"/>
                    </a:lnTo>
                    <a:lnTo>
                      <a:pt x="1763" y="9870"/>
                    </a:lnTo>
                    <a:lnTo>
                      <a:pt x="1346" y="9870"/>
                    </a:lnTo>
                    <a:lnTo>
                      <a:pt x="1346" y="13823"/>
                    </a:lnTo>
                    <a:lnTo>
                      <a:pt x="1" y="13823"/>
                    </a:lnTo>
                    <a:lnTo>
                      <a:pt x="1" y="55400"/>
                    </a:lnTo>
                    <a:lnTo>
                      <a:pt x="29790" y="55400"/>
                    </a:lnTo>
                    <a:lnTo>
                      <a:pt x="29790" y="55519"/>
                    </a:lnTo>
                    <a:lnTo>
                      <a:pt x="37053" y="55519"/>
                    </a:lnTo>
                    <a:lnTo>
                      <a:pt x="37053" y="55400"/>
                    </a:lnTo>
                    <a:lnTo>
                      <a:pt x="69997" y="55400"/>
                    </a:lnTo>
                    <a:lnTo>
                      <a:pt x="69997" y="46030"/>
                    </a:lnTo>
                    <a:lnTo>
                      <a:pt x="55007" y="46030"/>
                    </a:lnTo>
                    <a:cubicBezTo>
                      <a:pt x="55424" y="44791"/>
                      <a:pt x="54495" y="43517"/>
                      <a:pt x="53198" y="43517"/>
                    </a:cubicBezTo>
                    <a:cubicBezTo>
                      <a:pt x="53126" y="43517"/>
                      <a:pt x="53055" y="43517"/>
                      <a:pt x="52995" y="43529"/>
                    </a:cubicBezTo>
                    <a:cubicBezTo>
                      <a:pt x="52768" y="42823"/>
                      <a:pt x="52147" y="42457"/>
                      <a:pt x="51522" y="42457"/>
                    </a:cubicBezTo>
                    <a:cubicBezTo>
                      <a:pt x="50968" y="42457"/>
                      <a:pt x="50411" y="42745"/>
                      <a:pt x="50126" y="43339"/>
                    </a:cubicBezTo>
                    <a:cubicBezTo>
                      <a:pt x="49967" y="43236"/>
                      <a:pt x="49805" y="43191"/>
                      <a:pt x="49651" y="43191"/>
                    </a:cubicBezTo>
                    <a:cubicBezTo>
                      <a:pt x="48987" y="43191"/>
                      <a:pt x="48475" y="44028"/>
                      <a:pt x="49007" y="44637"/>
                    </a:cubicBezTo>
                    <a:cubicBezTo>
                      <a:pt x="48780" y="44744"/>
                      <a:pt x="48590" y="44910"/>
                      <a:pt x="48447" y="45125"/>
                    </a:cubicBezTo>
                    <a:cubicBezTo>
                      <a:pt x="48447" y="45053"/>
                      <a:pt x="48459" y="44994"/>
                      <a:pt x="48459" y="44922"/>
                    </a:cubicBezTo>
                    <a:cubicBezTo>
                      <a:pt x="48459" y="43625"/>
                      <a:pt x="47697" y="42458"/>
                      <a:pt x="46518" y="41934"/>
                    </a:cubicBezTo>
                    <a:cubicBezTo>
                      <a:pt x="46149" y="40041"/>
                      <a:pt x="44482" y="38672"/>
                      <a:pt x="42565" y="38672"/>
                    </a:cubicBezTo>
                    <a:cubicBezTo>
                      <a:pt x="40637" y="38672"/>
                      <a:pt x="38970" y="40029"/>
                      <a:pt x="38601" y="41922"/>
                    </a:cubicBezTo>
                    <a:cubicBezTo>
                      <a:pt x="37946" y="42208"/>
                      <a:pt x="37398" y="42708"/>
                      <a:pt x="37053" y="43327"/>
                    </a:cubicBezTo>
                    <a:lnTo>
                      <a:pt x="37053" y="39053"/>
                    </a:lnTo>
                    <a:lnTo>
                      <a:pt x="29790" y="39053"/>
                    </a:lnTo>
                    <a:lnTo>
                      <a:pt x="29790" y="24765"/>
                    </a:lnTo>
                    <a:lnTo>
                      <a:pt x="25575" y="24765"/>
                    </a:lnTo>
                    <a:lnTo>
                      <a:pt x="25575" y="6168"/>
                    </a:lnTo>
                    <a:lnTo>
                      <a:pt x="23539" y="5346"/>
                    </a:lnTo>
                    <a:lnTo>
                      <a:pt x="2353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493;p32"/>
              <p:cNvSpPr/>
              <p:nvPr/>
            </p:nvSpPr>
            <p:spPr>
              <a:xfrm>
                <a:off x="7250479" y="3943059"/>
                <a:ext cx="1503505" cy="1192968"/>
              </a:xfrm>
              <a:custGeom>
                <a:avLst/>
                <a:gdLst/>
                <a:ahLst/>
                <a:cxnLst/>
                <a:rect l="l" t="t" r="r" b="b"/>
                <a:pathLst>
                  <a:path w="39256" h="31148" extrusionOk="0">
                    <a:moveTo>
                      <a:pt x="18360" y="1"/>
                    </a:moveTo>
                    <a:lnTo>
                      <a:pt x="18360" y="560"/>
                    </a:lnTo>
                    <a:lnTo>
                      <a:pt x="18360" y="2799"/>
                    </a:lnTo>
                    <a:lnTo>
                      <a:pt x="5799" y="5442"/>
                    </a:lnTo>
                    <a:lnTo>
                      <a:pt x="5799" y="4930"/>
                    </a:lnTo>
                    <a:lnTo>
                      <a:pt x="5013" y="4930"/>
                    </a:lnTo>
                    <a:lnTo>
                      <a:pt x="5013" y="4037"/>
                    </a:lnTo>
                    <a:lnTo>
                      <a:pt x="4239" y="4037"/>
                    </a:lnTo>
                    <a:lnTo>
                      <a:pt x="4239" y="4930"/>
                    </a:lnTo>
                    <a:lnTo>
                      <a:pt x="4239" y="5013"/>
                    </a:lnTo>
                    <a:lnTo>
                      <a:pt x="4239" y="5763"/>
                    </a:lnTo>
                    <a:lnTo>
                      <a:pt x="4239" y="6097"/>
                    </a:lnTo>
                    <a:lnTo>
                      <a:pt x="2894" y="6097"/>
                    </a:lnTo>
                    <a:lnTo>
                      <a:pt x="3644" y="7156"/>
                    </a:lnTo>
                    <a:lnTo>
                      <a:pt x="4239" y="7156"/>
                    </a:lnTo>
                    <a:lnTo>
                      <a:pt x="4239" y="21003"/>
                    </a:lnTo>
                    <a:lnTo>
                      <a:pt x="3275" y="21003"/>
                    </a:lnTo>
                    <a:lnTo>
                      <a:pt x="3275" y="21337"/>
                    </a:lnTo>
                    <a:lnTo>
                      <a:pt x="3691" y="21337"/>
                    </a:lnTo>
                    <a:lnTo>
                      <a:pt x="3691" y="23003"/>
                    </a:lnTo>
                    <a:lnTo>
                      <a:pt x="0" y="24242"/>
                    </a:lnTo>
                    <a:lnTo>
                      <a:pt x="0" y="31147"/>
                    </a:lnTo>
                    <a:lnTo>
                      <a:pt x="39255" y="31147"/>
                    </a:lnTo>
                    <a:lnTo>
                      <a:pt x="39255" y="24242"/>
                    </a:lnTo>
                    <a:lnTo>
                      <a:pt x="35469" y="22980"/>
                    </a:lnTo>
                    <a:lnTo>
                      <a:pt x="35469" y="21337"/>
                    </a:lnTo>
                    <a:lnTo>
                      <a:pt x="35802" y="21337"/>
                    </a:lnTo>
                    <a:lnTo>
                      <a:pt x="35802" y="21003"/>
                    </a:lnTo>
                    <a:lnTo>
                      <a:pt x="34969" y="21003"/>
                    </a:lnTo>
                    <a:lnTo>
                      <a:pt x="34969" y="7156"/>
                    </a:lnTo>
                    <a:lnTo>
                      <a:pt x="35517" y="7156"/>
                    </a:lnTo>
                    <a:lnTo>
                      <a:pt x="36267" y="6097"/>
                    </a:lnTo>
                    <a:lnTo>
                      <a:pt x="34969" y="6097"/>
                    </a:lnTo>
                    <a:lnTo>
                      <a:pt x="34969" y="5763"/>
                    </a:lnTo>
                    <a:lnTo>
                      <a:pt x="34969" y="5013"/>
                    </a:lnTo>
                    <a:lnTo>
                      <a:pt x="34969" y="4930"/>
                    </a:lnTo>
                    <a:lnTo>
                      <a:pt x="34969" y="4037"/>
                    </a:lnTo>
                    <a:lnTo>
                      <a:pt x="34183" y="4037"/>
                    </a:lnTo>
                    <a:lnTo>
                      <a:pt x="34183" y="4930"/>
                    </a:lnTo>
                    <a:lnTo>
                      <a:pt x="33409" y="4930"/>
                    </a:lnTo>
                    <a:lnTo>
                      <a:pt x="33409" y="5442"/>
                    </a:lnTo>
                    <a:lnTo>
                      <a:pt x="20801" y="2787"/>
                    </a:lnTo>
                    <a:lnTo>
                      <a:pt x="20801" y="560"/>
                    </a:lnTo>
                    <a:lnTo>
                      <a:pt x="20801" y="1"/>
                    </a:lnTo>
                    <a:lnTo>
                      <a:pt x="20384" y="1"/>
                    </a:lnTo>
                    <a:lnTo>
                      <a:pt x="20384" y="560"/>
                    </a:lnTo>
                    <a:lnTo>
                      <a:pt x="19789" y="560"/>
                    </a:lnTo>
                    <a:lnTo>
                      <a:pt x="19789" y="1"/>
                    </a:lnTo>
                    <a:lnTo>
                      <a:pt x="19372" y="1"/>
                    </a:lnTo>
                    <a:lnTo>
                      <a:pt x="19372" y="560"/>
                    </a:lnTo>
                    <a:lnTo>
                      <a:pt x="18777" y="560"/>
                    </a:lnTo>
                    <a:lnTo>
                      <a:pt x="1877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494;p32"/>
              <p:cNvSpPr/>
              <p:nvPr/>
            </p:nvSpPr>
            <p:spPr>
              <a:xfrm>
                <a:off x="3844734" y="4598337"/>
                <a:ext cx="397669" cy="453051"/>
              </a:xfrm>
              <a:custGeom>
                <a:avLst/>
                <a:gdLst/>
                <a:ahLst/>
                <a:cxnLst/>
                <a:rect l="l" t="t" r="r" b="b"/>
                <a:pathLst>
                  <a:path w="10383" h="11829" extrusionOk="0">
                    <a:moveTo>
                      <a:pt x="6132" y="5608"/>
                    </a:moveTo>
                    <a:cubicBezTo>
                      <a:pt x="6156" y="5798"/>
                      <a:pt x="6216" y="5977"/>
                      <a:pt x="6299" y="6155"/>
                    </a:cubicBezTo>
                    <a:lnTo>
                      <a:pt x="4811" y="7096"/>
                    </a:lnTo>
                    <a:lnTo>
                      <a:pt x="4811" y="6024"/>
                    </a:lnTo>
                    <a:cubicBezTo>
                      <a:pt x="5275" y="5989"/>
                      <a:pt x="5728" y="5846"/>
                      <a:pt x="6132" y="5608"/>
                    </a:cubicBezTo>
                    <a:close/>
                    <a:moveTo>
                      <a:pt x="4584" y="0"/>
                    </a:moveTo>
                    <a:cubicBezTo>
                      <a:pt x="3944" y="0"/>
                      <a:pt x="3287" y="209"/>
                      <a:pt x="2703" y="679"/>
                    </a:cubicBezTo>
                    <a:cubicBezTo>
                      <a:pt x="584" y="2393"/>
                      <a:pt x="1656" y="5822"/>
                      <a:pt x="4382" y="6013"/>
                    </a:cubicBezTo>
                    <a:lnTo>
                      <a:pt x="4382" y="8358"/>
                    </a:lnTo>
                    <a:lnTo>
                      <a:pt x="3132" y="7584"/>
                    </a:lnTo>
                    <a:cubicBezTo>
                      <a:pt x="3453" y="6846"/>
                      <a:pt x="3144" y="5989"/>
                      <a:pt x="2429" y="5608"/>
                    </a:cubicBezTo>
                    <a:cubicBezTo>
                      <a:pt x="2206" y="5493"/>
                      <a:pt x="1967" y="5438"/>
                      <a:pt x="1731" y="5438"/>
                    </a:cubicBezTo>
                    <a:cubicBezTo>
                      <a:pt x="1210" y="5438"/>
                      <a:pt x="704" y="5704"/>
                      <a:pt x="417" y="6179"/>
                    </a:cubicBezTo>
                    <a:cubicBezTo>
                      <a:pt x="1" y="6858"/>
                      <a:pt x="179" y="7763"/>
                      <a:pt x="834" y="8227"/>
                    </a:cubicBezTo>
                    <a:cubicBezTo>
                      <a:pt x="1102" y="8417"/>
                      <a:pt x="1413" y="8510"/>
                      <a:pt x="1721" y="8510"/>
                    </a:cubicBezTo>
                    <a:cubicBezTo>
                      <a:pt x="2165" y="8510"/>
                      <a:pt x="2604" y="8319"/>
                      <a:pt x="2906" y="7953"/>
                    </a:cubicBezTo>
                    <a:lnTo>
                      <a:pt x="4382" y="8870"/>
                    </a:lnTo>
                    <a:lnTo>
                      <a:pt x="4382" y="11632"/>
                    </a:lnTo>
                    <a:cubicBezTo>
                      <a:pt x="4394" y="11763"/>
                      <a:pt x="4495" y="11829"/>
                      <a:pt x="4596" y="11829"/>
                    </a:cubicBezTo>
                    <a:cubicBezTo>
                      <a:pt x="4698" y="11829"/>
                      <a:pt x="4799" y="11763"/>
                      <a:pt x="4811" y="11632"/>
                    </a:cubicBezTo>
                    <a:lnTo>
                      <a:pt x="4811" y="7620"/>
                    </a:lnTo>
                    <a:lnTo>
                      <a:pt x="6537" y="6524"/>
                    </a:lnTo>
                    <a:cubicBezTo>
                      <a:pt x="6924" y="7011"/>
                      <a:pt x="7477" y="7245"/>
                      <a:pt x="8027" y="7245"/>
                    </a:cubicBezTo>
                    <a:cubicBezTo>
                      <a:pt x="8730" y="7245"/>
                      <a:pt x="9429" y="6864"/>
                      <a:pt x="9776" y="6143"/>
                    </a:cubicBezTo>
                    <a:cubicBezTo>
                      <a:pt x="10383" y="4870"/>
                      <a:pt x="9454" y="3393"/>
                      <a:pt x="8037" y="3393"/>
                    </a:cubicBezTo>
                    <a:lnTo>
                      <a:pt x="8037" y="3381"/>
                    </a:lnTo>
                    <a:cubicBezTo>
                      <a:pt x="7883" y="3381"/>
                      <a:pt x="7728" y="3393"/>
                      <a:pt x="7573" y="3441"/>
                    </a:cubicBezTo>
                    <a:cubicBezTo>
                      <a:pt x="7850" y="1469"/>
                      <a:pt x="6280" y="0"/>
                      <a:pt x="4584" y="0"/>
                    </a:cubicBezTo>
                    <a:close/>
                  </a:path>
                </a:pathLst>
              </a:custGeom>
              <a:solidFill>
                <a:srgbClr val="A575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" name="Google Shape;495;p32"/>
              <p:cNvSpPr/>
              <p:nvPr/>
            </p:nvSpPr>
            <p:spPr>
              <a:xfrm>
                <a:off x="3572972" y="4485205"/>
                <a:ext cx="5503174" cy="566534"/>
              </a:xfrm>
              <a:custGeom>
                <a:avLst/>
                <a:gdLst/>
                <a:ahLst/>
                <a:cxnLst/>
                <a:rect l="l" t="t" r="r" b="b"/>
                <a:pathLst>
                  <a:path w="143686" h="14792" extrusionOk="0">
                    <a:moveTo>
                      <a:pt x="7656" y="7002"/>
                    </a:moveTo>
                    <a:cubicBezTo>
                      <a:pt x="7692" y="7240"/>
                      <a:pt x="7763" y="7466"/>
                      <a:pt x="7871" y="7681"/>
                    </a:cubicBezTo>
                    <a:lnTo>
                      <a:pt x="6025" y="8871"/>
                    </a:lnTo>
                    <a:lnTo>
                      <a:pt x="6025" y="7514"/>
                    </a:lnTo>
                    <a:cubicBezTo>
                      <a:pt x="6597" y="7478"/>
                      <a:pt x="7156" y="7300"/>
                      <a:pt x="7656" y="7002"/>
                    </a:cubicBezTo>
                    <a:close/>
                    <a:moveTo>
                      <a:pt x="45554" y="8562"/>
                    </a:moveTo>
                    <a:cubicBezTo>
                      <a:pt x="45590" y="8752"/>
                      <a:pt x="45649" y="8931"/>
                      <a:pt x="45732" y="9109"/>
                    </a:cubicBezTo>
                    <a:lnTo>
                      <a:pt x="44244" y="10050"/>
                    </a:lnTo>
                    <a:lnTo>
                      <a:pt x="44244" y="8978"/>
                    </a:lnTo>
                    <a:cubicBezTo>
                      <a:pt x="44708" y="8943"/>
                      <a:pt x="45161" y="8800"/>
                      <a:pt x="45554" y="8562"/>
                    </a:cubicBezTo>
                    <a:close/>
                    <a:moveTo>
                      <a:pt x="35886" y="9788"/>
                    </a:moveTo>
                    <a:cubicBezTo>
                      <a:pt x="36172" y="10098"/>
                      <a:pt x="36565" y="10300"/>
                      <a:pt x="36993" y="10360"/>
                    </a:cubicBezTo>
                    <a:lnTo>
                      <a:pt x="36993" y="11288"/>
                    </a:lnTo>
                    <a:lnTo>
                      <a:pt x="35433" y="9955"/>
                    </a:lnTo>
                    <a:cubicBezTo>
                      <a:pt x="35588" y="9907"/>
                      <a:pt x="35731" y="9859"/>
                      <a:pt x="35886" y="9788"/>
                    </a:cubicBezTo>
                    <a:close/>
                    <a:moveTo>
                      <a:pt x="135779" y="9788"/>
                    </a:moveTo>
                    <a:cubicBezTo>
                      <a:pt x="136077" y="10098"/>
                      <a:pt x="136458" y="10300"/>
                      <a:pt x="136887" y="10360"/>
                    </a:cubicBezTo>
                    <a:lnTo>
                      <a:pt x="136887" y="11288"/>
                    </a:lnTo>
                    <a:lnTo>
                      <a:pt x="135327" y="9955"/>
                    </a:lnTo>
                    <a:cubicBezTo>
                      <a:pt x="135482" y="9907"/>
                      <a:pt x="135636" y="9859"/>
                      <a:pt x="135779" y="9788"/>
                    </a:cubicBezTo>
                    <a:close/>
                    <a:moveTo>
                      <a:pt x="38660" y="9788"/>
                    </a:moveTo>
                    <a:cubicBezTo>
                      <a:pt x="38815" y="9848"/>
                      <a:pt x="38970" y="9907"/>
                      <a:pt x="39136" y="9955"/>
                    </a:cubicBezTo>
                    <a:lnTo>
                      <a:pt x="37541" y="11312"/>
                    </a:lnTo>
                    <a:lnTo>
                      <a:pt x="37541" y="10360"/>
                    </a:lnTo>
                    <a:cubicBezTo>
                      <a:pt x="37970" y="10300"/>
                      <a:pt x="38362" y="10098"/>
                      <a:pt x="38660" y="9788"/>
                    </a:cubicBezTo>
                    <a:close/>
                    <a:moveTo>
                      <a:pt x="42800" y="8727"/>
                    </a:moveTo>
                    <a:cubicBezTo>
                      <a:pt x="43103" y="8858"/>
                      <a:pt x="43439" y="8942"/>
                      <a:pt x="43804" y="8967"/>
                    </a:cubicBezTo>
                    <a:lnTo>
                      <a:pt x="43804" y="11312"/>
                    </a:lnTo>
                    <a:lnTo>
                      <a:pt x="42565" y="10538"/>
                    </a:lnTo>
                    <a:cubicBezTo>
                      <a:pt x="42649" y="10348"/>
                      <a:pt x="42684" y="10145"/>
                      <a:pt x="42684" y="9931"/>
                    </a:cubicBezTo>
                    <a:cubicBezTo>
                      <a:pt x="42684" y="9609"/>
                      <a:pt x="42600" y="9332"/>
                      <a:pt x="42459" y="9107"/>
                    </a:cubicBezTo>
                    <a:lnTo>
                      <a:pt x="42459" y="9107"/>
                    </a:lnTo>
                    <a:cubicBezTo>
                      <a:pt x="42581" y="8989"/>
                      <a:pt x="42696" y="8862"/>
                      <a:pt x="42800" y="8727"/>
                    </a:cubicBezTo>
                    <a:close/>
                    <a:moveTo>
                      <a:pt x="138554" y="9788"/>
                    </a:moveTo>
                    <a:cubicBezTo>
                      <a:pt x="138708" y="9848"/>
                      <a:pt x="138863" y="9907"/>
                      <a:pt x="139030" y="9955"/>
                    </a:cubicBezTo>
                    <a:lnTo>
                      <a:pt x="137434" y="11312"/>
                    </a:lnTo>
                    <a:lnTo>
                      <a:pt x="137434" y="10360"/>
                    </a:lnTo>
                    <a:cubicBezTo>
                      <a:pt x="137863" y="10300"/>
                      <a:pt x="138256" y="10098"/>
                      <a:pt x="138554" y="9788"/>
                    </a:cubicBezTo>
                    <a:close/>
                    <a:moveTo>
                      <a:pt x="26086" y="5576"/>
                    </a:moveTo>
                    <a:cubicBezTo>
                      <a:pt x="25442" y="5576"/>
                      <a:pt x="24798" y="5910"/>
                      <a:pt x="24468" y="6597"/>
                    </a:cubicBezTo>
                    <a:cubicBezTo>
                      <a:pt x="24283" y="6483"/>
                      <a:pt x="24095" y="6432"/>
                      <a:pt x="23916" y="6432"/>
                    </a:cubicBezTo>
                    <a:cubicBezTo>
                      <a:pt x="23130" y="6432"/>
                      <a:pt x="22525" y="7405"/>
                      <a:pt x="23146" y="8133"/>
                    </a:cubicBezTo>
                    <a:cubicBezTo>
                      <a:pt x="22277" y="8550"/>
                      <a:pt x="21944" y="9621"/>
                      <a:pt x="22432" y="10467"/>
                    </a:cubicBezTo>
                    <a:cubicBezTo>
                      <a:pt x="22744" y="10999"/>
                      <a:pt x="23304" y="11294"/>
                      <a:pt x="23876" y="11294"/>
                    </a:cubicBezTo>
                    <a:cubicBezTo>
                      <a:pt x="24199" y="11294"/>
                      <a:pt x="24525" y="11200"/>
                      <a:pt x="24813" y="11002"/>
                    </a:cubicBezTo>
                    <a:cubicBezTo>
                      <a:pt x="25076" y="11197"/>
                      <a:pt x="25395" y="11304"/>
                      <a:pt x="25724" y="11304"/>
                    </a:cubicBezTo>
                    <a:cubicBezTo>
                      <a:pt x="25797" y="11304"/>
                      <a:pt x="25870" y="11299"/>
                      <a:pt x="25944" y="11288"/>
                    </a:cubicBezTo>
                    <a:lnTo>
                      <a:pt x="25944" y="14312"/>
                    </a:lnTo>
                    <a:cubicBezTo>
                      <a:pt x="25944" y="14426"/>
                      <a:pt x="26028" y="14482"/>
                      <a:pt x="26111" y="14482"/>
                    </a:cubicBezTo>
                    <a:cubicBezTo>
                      <a:pt x="26194" y="14482"/>
                      <a:pt x="26278" y="14426"/>
                      <a:pt x="26278" y="14312"/>
                    </a:cubicBezTo>
                    <a:lnTo>
                      <a:pt x="26278" y="11181"/>
                    </a:lnTo>
                    <a:cubicBezTo>
                      <a:pt x="26456" y="11110"/>
                      <a:pt x="26623" y="11002"/>
                      <a:pt x="26754" y="10860"/>
                    </a:cubicBezTo>
                    <a:cubicBezTo>
                      <a:pt x="27159" y="11145"/>
                      <a:pt x="27606" y="11274"/>
                      <a:pt x="28040" y="11274"/>
                    </a:cubicBezTo>
                    <a:cubicBezTo>
                      <a:pt x="29201" y="11274"/>
                      <a:pt x="30278" y="10355"/>
                      <a:pt x="30278" y="9038"/>
                    </a:cubicBezTo>
                    <a:cubicBezTo>
                      <a:pt x="30278" y="7807"/>
                      <a:pt x="29290" y="6811"/>
                      <a:pt x="28062" y="6811"/>
                    </a:cubicBezTo>
                    <a:cubicBezTo>
                      <a:pt x="28054" y="6811"/>
                      <a:pt x="28047" y="6811"/>
                      <a:pt x="28040" y="6811"/>
                    </a:cubicBezTo>
                    <a:cubicBezTo>
                      <a:pt x="27956" y="6811"/>
                      <a:pt x="27885" y="6823"/>
                      <a:pt x="27813" y="6823"/>
                    </a:cubicBezTo>
                    <a:cubicBezTo>
                      <a:pt x="27542" y="6002"/>
                      <a:pt x="26814" y="5576"/>
                      <a:pt x="26086" y="5576"/>
                    </a:cubicBezTo>
                    <a:close/>
                    <a:moveTo>
                      <a:pt x="5724" y="0"/>
                    </a:moveTo>
                    <a:cubicBezTo>
                      <a:pt x="4927" y="0"/>
                      <a:pt x="4108" y="261"/>
                      <a:pt x="3382" y="846"/>
                    </a:cubicBezTo>
                    <a:cubicBezTo>
                      <a:pt x="727" y="2990"/>
                      <a:pt x="2072" y="7276"/>
                      <a:pt x="5477" y="7514"/>
                    </a:cubicBezTo>
                    <a:lnTo>
                      <a:pt x="5477" y="10443"/>
                    </a:lnTo>
                    <a:lnTo>
                      <a:pt x="3918" y="9467"/>
                    </a:lnTo>
                    <a:cubicBezTo>
                      <a:pt x="4322" y="8550"/>
                      <a:pt x="3941" y="7466"/>
                      <a:pt x="3048" y="7014"/>
                    </a:cubicBezTo>
                    <a:cubicBezTo>
                      <a:pt x="2764" y="6866"/>
                      <a:pt x="2460" y="6796"/>
                      <a:pt x="2160" y="6796"/>
                    </a:cubicBezTo>
                    <a:cubicBezTo>
                      <a:pt x="1516" y="6796"/>
                      <a:pt x="893" y="7120"/>
                      <a:pt x="536" y="7704"/>
                    </a:cubicBezTo>
                    <a:cubicBezTo>
                      <a:pt x="0" y="8562"/>
                      <a:pt x="227" y="9681"/>
                      <a:pt x="1048" y="10264"/>
                    </a:cubicBezTo>
                    <a:cubicBezTo>
                      <a:pt x="1387" y="10505"/>
                      <a:pt x="1779" y="10622"/>
                      <a:pt x="2168" y="10622"/>
                    </a:cubicBezTo>
                    <a:cubicBezTo>
                      <a:pt x="2720" y="10622"/>
                      <a:pt x="3266" y="10385"/>
                      <a:pt x="3644" y="9931"/>
                    </a:cubicBezTo>
                    <a:lnTo>
                      <a:pt x="5477" y="11074"/>
                    </a:lnTo>
                    <a:lnTo>
                      <a:pt x="5477" y="14527"/>
                    </a:lnTo>
                    <a:cubicBezTo>
                      <a:pt x="5489" y="14693"/>
                      <a:pt x="5617" y="14777"/>
                      <a:pt x="5745" y="14777"/>
                    </a:cubicBezTo>
                    <a:cubicBezTo>
                      <a:pt x="5873" y="14777"/>
                      <a:pt x="6001" y="14693"/>
                      <a:pt x="6013" y="14527"/>
                    </a:cubicBezTo>
                    <a:lnTo>
                      <a:pt x="6013" y="9502"/>
                    </a:lnTo>
                    <a:lnTo>
                      <a:pt x="8168" y="8133"/>
                    </a:lnTo>
                    <a:cubicBezTo>
                      <a:pt x="8654" y="8739"/>
                      <a:pt x="9343" y="9028"/>
                      <a:pt x="10028" y="9028"/>
                    </a:cubicBezTo>
                    <a:cubicBezTo>
                      <a:pt x="10905" y="9028"/>
                      <a:pt x="11776" y="8553"/>
                      <a:pt x="12204" y="7657"/>
                    </a:cubicBezTo>
                    <a:cubicBezTo>
                      <a:pt x="12966" y="6061"/>
                      <a:pt x="11800" y="4228"/>
                      <a:pt x="10037" y="4228"/>
                    </a:cubicBezTo>
                    <a:cubicBezTo>
                      <a:pt x="10005" y="4226"/>
                      <a:pt x="9972" y="4225"/>
                      <a:pt x="9939" y="4225"/>
                    </a:cubicBezTo>
                    <a:cubicBezTo>
                      <a:pt x="9782" y="4225"/>
                      <a:pt x="9624" y="4248"/>
                      <a:pt x="9466" y="4287"/>
                    </a:cubicBezTo>
                    <a:cubicBezTo>
                      <a:pt x="9812" y="1839"/>
                      <a:pt x="7845" y="0"/>
                      <a:pt x="5724" y="0"/>
                    </a:cubicBezTo>
                    <a:close/>
                    <a:moveTo>
                      <a:pt x="37266" y="13"/>
                    </a:moveTo>
                    <a:cubicBezTo>
                      <a:pt x="35241" y="13"/>
                      <a:pt x="33503" y="1450"/>
                      <a:pt x="33100" y="3442"/>
                    </a:cubicBezTo>
                    <a:cubicBezTo>
                      <a:pt x="31600" y="4097"/>
                      <a:pt x="30766" y="5716"/>
                      <a:pt x="31100" y="7323"/>
                    </a:cubicBezTo>
                    <a:cubicBezTo>
                      <a:pt x="31433" y="8931"/>
                      <a:pt x="32850" y="10086"/>
                      <a:pt x="34493" y="10086"/>
                    </a:cubicBezTo>
                    <a:lnTo>
                      <a:pt x="34731" y="10086"/>
                    </a:lnTo>
                    <a:lnTo>
                      <a:pt x="36981" y="12015"/>
                    </a:lnTo>
                    <a:lnTo>
                      <a:pt x="36981" y="14515"/>
                    </a:lnTo>
                    <a:cubicBezTo>
                      <a:pt x="36981" y="14699"/>
                      <a:pt x="37121" y="14792"/>
                      <a:pt x="37261" y="14792"/>
                    </a:cubicBezTo>
                    <a:cubicBezTo>
                      <a:pt x="37401" y="14792"/>
                      <a:pt x="37541" y="14699"/>
                      <a:pt x="37541" y="14515"/>
                    </a:cubicBezTo>
                    <a:lnTo>
                      <a:pt x="37541" y="12050"/>
                    </a:lnTo>
                    <a:lnTo>
                      <a:pt x="39647" y="10248"/>
                    </a:lnTo>
                    <a:lnTo>
                      <a:pt x="39647" y="10248"/>
                    </a:lnTo>
                    <a:cubicBezTo>
                      <a:pt x="39791" y="10966"/>
                      <a:pt x="40474" y="11472"/>
                      <a:pt x="41182" y="11472"/>
                    </a:cubicBezTo>
                    <a:cubicBezTo>
                      <a:pt x="41592" y="11472"/>
                      <a:pt x="42011" y="11303"/>
                      <a:pt x="42339" y="10907"/>
                    </a:cubicBezTo>
                    <a:lnTo>
                      <a:pt x="43804" y="11824"/>
                    </a:lnTo>
                    <a:lnTo>
                      <a:pt x="43804" y="14586"/>
                    </a:lnTo>
                    <a:cubicBezTo>
                      <a:pt x="43815" y="14717"/>
                      <a:pt x="43920" y="14783"/>
                      <a:pt x="44024" y="14783"/>
                    </a:cubicBezTo>
                    <a:cubicBezTo>
                      <a:pt x="44128" y="14783"/>
                      <a:pt x="44232" y="14717"/>
                      <a:pt x="44244" y="14586"/>
                    </a:cubicBezTo>
                    <a:lnTo>
                      <a:pt x="44244" y="10574"/>
                    </a:lnTo>
                    <a:lnTo>
                      <a:pt x="45959" y="9478"/>
                    </a:lnTo>
                    <a:cubicBezTo>
                      <a:pt x="46351" y="9965"/>
                      <a:pt x="46907" y="10199"/>
                      <a:pt x="47458" y="10199"/>
                    </a:cubicBezTo>
                    <a:cubicBezTo>
                      <a:pt x="48161" y="10199"/>
                      <a:pt x="48857" y="9818"/>
                      <a:pt x="49197" y="9097"/>
                    </a:cubicBezTo>
                    <a:cubicBezTo>
                      <a:pt x="49802" y="7829"/>
                      <a:pt x="48871" y="6347"/>
                      <a:pt x="47464" y="6347"/>
                    </a:cubicBezTo>
                    <a:cubicBezTo>
                      <a:pt x="47458" y="6347"/>
                      <a:pt x="47453" y="6347"/>
                      <a:pt x="47447" y="6347"/>
                    </a:cubicBezTo>
                    <a:lnTo>
                      <a:pt x="47459" y="6335"/>
                    </a:lnTo>
                    <a:cubicBezTo>
                      <a:pt x="47304" y="6335"/>
                      <a:pt x="47149" y="6347"/>
                      <a:pt x="47006" y="6395"/>
                    </a:cubicBezTo>
                    <a:cubicBezTo>
                      <a:pt x="47018" y="6252"/>
                      <a:pt x="47030" y="6109"/>
                      <a:pt x="47030" y="5966"/>
                    </a:cubicBezTo>
                    <a:cubicBezTo>
                      <a:pt x="47030" y="4159"/>
                      <a:pt x="45553" y="2953"/>
                      <a:pt x="44004" y="2953"/>
                    </a:cubicBezTo>
                    <a:cubicBezTo>
                      <a:pt x="43308" y="2953"/>
                      <a:pt x="42597" y="3196"/>
                      <a:pt x="41999" y="3737"/>
                    </a:cubicBezTo>
                    <a:lnTo>
                      <a:pt x="41999" y="3737"/>
                    </a:lnTo>
                    <a:cubicBezTo>
                      <a:pt x="41834" y="3625"/>
                      <a:pt x="41657" y="3526"/>
                      <a:pt x="41470" y="3442"/>
                    </a:cubicBezTo>
                    <a:lnTo>
                      <a:pt x="41470" y="3454"/>
                    </a:lnTo>
                    <a:cubicBezTo>
                      <a:pt x="41077" y="1454"/>
                      <a:pt x="39327" y="13"/>
                      <a:pt x="37291" y="13"/>
                    </a:cubicBezTo>
                    <a:cubicBezTo>
                      <a:pt x="37282" y="13"/>
                      <a:pt x="37274" y="13"/>
                      <a:pt x="37266" y="13"/>
                    </a:cubicBezTo>
                    <a:close/>
                    <a:moveTo>
                      <a:pt x="137159" y="13"/>
                    </a:moveTo>
                    <a:cubicBezTo>
                      <a:pt x="135134" y="13"/>
                      <a:pt x="133396" y="1450"/>
                      <a:pt x="133005" y="3442"/>
                    </a:cubicBezTo>
                    <a:cubicBezTo>
                      <a:pt x="131493" y="4097"/>
                      <a:pt x="130660" y="5716"/>
                      <a:pt x="130993" y="7323"/>
                    </a:cubicBezTo>
                    <a:cubicBezTo>
                      <a:pt x="131337" y="8923"/>
                      <a:pt x="132741" y="10074"/>
                      <a:pt x="134373" y="10074"/>
                    </a:cubicBezTo>
                    <a:cubicBezTo>
                      <a:pt x="134381" y="10074"/>
                      <a:pt x="134390" y="10074"/>
                      <a:pt x="134398" y="10074"/>
                    </a:cubicBezTo>
                    <a:lnTo>
                      <a:pt x="134624" y="10074"/>
                    </a:lnTo>
                    <a:lnTo>
                      <a:pt x="136887" y="12015"/>
                    </a:lnTo>
                    <a:lnTo>
                      <a:pt x="136887" y="14515"/>
                    </a:lnTo>
                    <a:cubicBezTo>
                      <a:pt x="136887" y="14699"/>
                      <a:pt x="137024" y="14792"/>
                      <a:pt x="137160" y="14792"/>
                    </a:cubicBezTo>
                    <a:cubicBezTo>
                      <a:pt x="137297" y="14792"/>
                      <a:pt x="137434" y="14699"/>
                      <a:pt x="137434" y="14515"/>
                    </a:cubicBezTo>
                    <a:lnTo>
                      <a:pt x="137434" y="12050"/>
                    </a:lnTo>
                    <a:lnTo>
                      <a:pt x="139744" y="10074"/>
                    </a:lnTo>
                    <a:lnTo>
                      <a:pt x="139958" y="10074"/>
                    </a:lnTo>
                    <a:cubicBezTo>
                      <a:pt x="141590" y="10074"/>
                      <a:pt x="143006" y="8931"/>
                      <a:pt x="143340" y="7335"/>
                    </a:cubicBezTo>
                    <a:cubicBezTo>
                      <a:pt x="143685" y="5728"/>
                      <a:pt x="142864" y="4109"/>
                      <a:pt x="141363" y="3442"/>
                    </a:cubicBezTo>
                    <a:lnTo>
                      <a:pt x="141363" y="3454"/>
                    </a:lnTo>
                    <a:cubicBezTo>
                      <a:pt x="140970" y="1454"/>
                      <a:pt x="139220" y="13"/>
                      <a:pt x="137184" y="13"/>
                    </a:cubicBezTo>
                    <a:cubicBezTo>
                      <a:pt x="137176" y="13"/>
                      <a:pt x="137168" y="13"/>
                      <a:pt x="137159" y="1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496;p32"/>
              <p:cNvSpPr/>
              <p:nvPr/>
            </p:nvSpPr>
            <p:spPr>
              <a:xfrm>
                <a:off x="2428445" y="5032866"/>
                <a:ext cx="6715624" cy="106282"/>
              </a:xfrm>
              <a:custGeom>
                <a:avLst/>
                <a:gdLst/>
                <a:ahLst/>
                <a:cxnLst/>
                <a:rect l="l" t="t" r="r" b="b"/>
                <a:pathLst>
                  <a:path w="145770" h="2775" extrusionOk="0">
                    <a:moveTo>
                      <a:pt x="1" y="1"/>
                    </a:moveTo>
                    <a:lnTo>
                      <a:pt x="1" y="2775"/>
                    </a:lnTo>
                    <a:lnTo>
                      <a:pt x="145769" y="2775"/>
                    </a:lnTo>
                    <a:lnTo>
                      <a:pt x="1457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497;p32"/>
              <p:cNvSpPr/>
              <p:nvPr/>
            </p:nvSpPr>
            <p:spPr>
              <a:xfrm>
                <a:off x="3674538" y="4484745"/>
                <a:ext cx="5448098" cy="567338"/>
              </a:xfrm>
              <a:custGeom>
                <a:avLst/>
                <a:gdLst/>
                <a:ahLst/>
                <a:cxnLst/>
                <a:rect l="l" t="t" r="r" b="b"/>
                <a:pathLst>
                  <a:path w="142248" h="14813" extrusionOk="0">
                    <a:moveTo>
                      <a:pt x="102326" y="7002"/>
                    </a:moveTo>
                    <a:cubicBezTo>
                      <a:pt x="102362" y="7240"/>
                      <a:pt x="102433" y="7478"/>
                      <a:pt x="102540" y="7693"/>
                    </a:cubicBezTo>
                    <a:lnTo>
                      <a:pt x="100671" y="8871"/>
                    </a:lnTo>
                    <a:lnTo>
                      <a:pt x="100671" y="7526"/>
                    </a:lnTo>
                    <a:cubicBezTo>
                      <a:pt x="101254" y="7478"/>
                      <a:pt x="101826" y="7300"/>
                      <a:pt x="102326" y="7002"/>
                    </a:cubicBezTo>
                    <a:close/>
                    <a:moveTo>
                      <a:pt x="3909" y="8443"/>
                    </a:moveTo>
                    <a:cubicBezTo>
                      <a:pt x="4314" y="8681"/>
                      <a:pt x="4778" y="8824"/>
                      <a:pt x="5254" y="8859"/>
                    </a:cubicBezTo>
                    <a:lnTo>
                      <a:pt x="5254" y="9967"/>
                    </a:lnTo>
                    <a:lnTo>
                      <a:pt x="3730" y="9002"/>
                    </a:lnTo>
                    <a:cubicBezTo>
                      <a:pt x="3825" y="8824"/>
                      <a:pt x="3885" y="8633"/>
                      <a:pt x="3909" y="8443"/>
                    </a:cubicBezTo>
                    <a:close/>
                    <a:moveTo>
                      <a:pt x="118518" y="8443"/>
                    </a:moveTo>
                    <a:cubicBezTo>
                      <a:pt x="118923" y="8681"/>
                      <a:pt x="119388" y="8824"/>
                      <a:pt x="119864" y="8859"/>
                    </a:cubicBezTo>
                    <a:lnTo>
                      <a:pt x="119864" y="9967"/>
                    </a:lnTo>
                    <a:lnTo>
                      <a:pt x="118352" y="9002"/>
                    </a:lnTo>
                    <a:cubicBezTo>
                      <a:pt x="118435" y="8824"/>
                      <a:pt x="118495" y="8633"/>
                      <a:pt x="118518" y="8443"/>
                    </a:cubicBezTo>
                    <a:close/>
                    <a:moveTo>
                      <a:pt x="138056" y="5590"/>
                    </a:moveTo>
                    <a:cubicBezTo>
                      <a:pt x="137412" y="5590"/>
                      <a:pt x="136766" y="5923"/>
                      <a:pt x="136437" y="6609"/>
                    </a:cubicBezTo>
                    <a:cubicBezTo>
                      <a:pt x="136251" y="6492"/>
                      <a:pt x="136061" y="6440"/>
                      <a:pt x="135881" y="6440"/>
                    </a:cubicBezTo>
                    <a:cubicBezTo>
                      <a:pt x="135094" y="6440"/>
                      <a:pt x="134486" y="7419"/>
                      <a:pt x="135116" y="8145"/>
                    </a:cubicBezTo>
                    <a:cubicBezTo>
                      <a:pt x="134247" y="8562"/>
                      <a:pt x="133913" y="9645"/>
                      <a:pt x="134401" y="10479"/>
                    </a:cubicBezTo>
                    <a:cubicBezTo>
                      <a:pt x="134712" y="11017"/>
                      <a:pt x="135269" y="11309"/>
                      <a:pt x="135841" y="11309"/>
                    </a:cubicBezTo>
                    <a:cubicBezTo>
                      <a:pt x="136168" y="11309"/>
                      <a:pt x="136500" y="11214"/>
                      <a:pt x="136794" y="11014"/>
                    </a:cubicBezTo>
                    <a:cubicBezTo>
                      <a:pt x="137045" y="11205"/>
                      <a:pt x="137354" y="11312"/>
                      <a:pt x="137687" y="11312"/>
                    </a:cubicBezTo>
                    <a:cubicBezTo>
                      <a:pt x="137759" y="11312"/>
                      <a:pt x="137830" y="11312"/>
                      <a:pt x="137914" y="11300"/>
                    </a:cubicBezTo>
                    <a:lnTo>
                      <a:pt x="137914" y="14324"/>
                    </a:lnTo>
                    <a:cubicBezTo>
                      <a:pt x="137914" y="14432"/>
                      <a:pt x="137997" y="14485"/>
                      <a:pt x="138080" y="14485"/>
                    </a:cubicBezTo>
                    <a:cubicBezTo>
                      <a:pt x="138164" y="14485"/>
                      <a:pt x="138247" y="14432"/>
                      <a:pt x="138247" y="14324"/>
                    </a:cubicBezTo>
                    <a:lnTo>
                      <a:pt x="138247" y="11193"/>
                    </a:lnTo>
                    <a:cubicBezTo>
                      <a:pt x="138426" y="11122"/>
                      <a:pt x="138592" y="11003"/>
                      <a:pt x="138723" y="10872"/>
                    </a:cubicBezTo>
                    <a:cubicBezTo>
                      <a:pt x="139128" y="11153"/>
                      <a:pt x="139574" y="11281"/>
                      <a:pt x="140007" y="11281"/>
                    </a:cubicBezTo>
                    <a:cubicBezTo>
                      <a:pt x="141169" y="11281"/>
                      <a:pt x="142248" y="10367"/>
                      <a:pt x="142248" y="9050"/>
                    </a:cubicBezTo>
                    <a:cubicBezTo>
                      <a:pt x="142236" y="7824"/>
                      <a:pt x="141247" y="6835"/>
                      <a:pt x="140021" y="6835"/>
                    </a:cubicBezTo>
                    <a:cubicBezTo>
                      <a:pt x="139938" y="6835"/>
                      <a:pt x="139866" y="6847"/>
                      <a:pt x="139783" y="6847"/>
                    </a:cubicBezTo>
                    <a:cubicBezTo>
                      <a:pt x="139517" y="6018"/>
                      <a:pt x="138787" y="5590"/>
                      <a:pt x="138056" y="5590"/>
                    </a:cubicBezTo>
                    <a:close/>
                    <a:moveTo>
                      <a:pt x="36796" y="4629"/>
                    </a:moveTo>
                    <a:cubicBezTo>
                      <a:pt x="36081" y="4629"/>
                      <a:pt x="35365" y="4999"/>
                      <a:pt x="34996" y="5764"/>
                    </a:cubicBezTo>
                    <a:cubicBezTo>
                      <a:pt x="34790" y="5632"/>
                      <a:pt x="34580" y="5574"/>
                      <a:pt x="34381" y="5574"/>
                    </a:cubicBezTo>
                    <a:cubicBezTo>
                      <a:pt x="33518" y="5574"/>
                      <a:pt x="32847" y="6652"/>
                      <a:pt x="33543" y="7455"/>
                    </a:cubicBezTo>
                    <a:cubicBezTo>
                      <a:pt x="32579" y="7919"/>
                      <a:pt x="32222" y="9109"/>
                      <a:pt x="32758" y="10038"/>
                    </a:cubicBezTo>
                    <a:cubicBezTo>
                      <a:pt x="33100" y="10631"/>
                      <a:pt x="33719" y="10957"/>
                      <a:pt x="34351" y="10957"/>
                    </a:cubicBezTo>
                    <a:cubicBezTo>
                      <a:pt x="34709" y="10957"/>
                      <a:pt x="35071" y="10853"/>
                      <a:pt x="35389" y="10633"/>
                    </a:cubicBezTo>
                    <a:cubicBezTo>
                      <a:pt x="35675" y="10848"/>
                      <a:pt x="36020" y="10967"/>
                      <a:pt x="36377" y="10967"/>
                    </a:cubicBezTo>
                    <a:cubicBezTo>
                      <a:pt x="36472" y="10967"/>
                      <a:pt x="36556" y="10955"/>
                      <a:pt x="36639" y="10943"/>
                    </a:cubicBezTo>
                    <a:lnTo>
                      <a:pt x="36639" y="14313"/>
                    </a:lnTo>
                    <a:cubicBezTo>
                      <a:pt x="36639" y="14438"/>
                      <a:pt x="36731" y="14500"/>
                      <a:pt x="36824" y="14500"/>
                    </a:cubicBezTo>
                    <a:cubicBezTo>
                      <a:pt x="36916" y="14500"/>
                      <a:pt x="37008" y="14438"/>
                      <a:pt x="37008" y="14313"/>
                    </a:cubicBezTo>
                    <a:lnTo>
                      <a:pt x="37008" y="10848"/>
                    </a:lnTo>
                    <a:cubicBezTo>
                      <a:pt x="37211" y="10764"/>
                      <a:pt x="37389" y="10633"/>
                      <a:pt x="37544" y="10479"/>
                    </a:cubicBezTo>
                    <a:cubicBezTo>
                      <a:pt x="37992" y="10793"/>
                      <a:pt x="38485" y="10936"/>
                      <a:pt x="38965" y="10936"/>
                    </a:cubicBezTo>
                    <a:cubicBezTo>
                      <a:pt x="40246" y="10936"/>
                      <a:pt x="41437" y="9922"/>
                      <a:pt x="41437" y="8467"/>
                    </a:cubicBezTo>
                    <a:cubicBezTo>
                      <a:pt x="41437" y="7097"/>
                      <a:pt x="40330" y="6002"/>
                      <a:pt x="38961" y="6002"/>
                    </a:cubicBezTo>
                    <a:cubicBezTo>
                      <a:pt x="38877" y="6002"/>
                      <a:pt x="38794" y="6002"/>
                      <a:pt x="38711" y="6014"/>
                    </a:cubicBezTo>
                    <a:cubicBezTo>
                      <a:pt x="38414" y="5103"/>
                      <a:pt x="37606" y="4629"/>
                      <a:pt x="36796" y="4629"/>
                    </a:cubicBezTo>
                    <a:close/>
                    <a:moveTo>
                      <a:pt x="100381" y="1"/>
                    </a:moveTo>
                    <a:cubicBezTo>
                      <a:pt x="99584" y="1"/>
                      <a:pt x="98765" y="261"/>
                      <a:pt x="98040" y="847"/>
                    </a:cubicBezTo>
                    <a:cubicBezTo>
                      <a:pt x="95385" y="3002"/>
                      <a:pt x="96730" y="7276"/>
                      <a:pt x="100135" y="7526"/>
                    </a:cubicBezTo>
                    <a:lnTo>
                      <a:pt x="100135" y="10455"/>
                    </a:lnTo>
                    <a:lnTo>
                      <a:pt x="98575" y="9479"/>
                    </a:lnTo>
                    <a:cubicBezTo>
                      <a:pt x="98968" y="8550"/>
                      <a:pt x="98587" y="7478"/>
                      <a:pt x="97694" y="7014"/>
                    </a:cubicBezTo>
                    <a:cubicBezTo>
                      <a:pt x="97414" y="6868"/>
                      <a:pt x="97113" y="6798"/>
                      <a:pt x="96816" y="6798"/>
                    </a:cubicBezTo>
                    <a:cubicBezTo>
                      <a:pt x="96169" y="6798"/>
                      <a:pt x="95541" y="7129"/>
                      <a:pt x="95182" y="7716"/>
                    </a:cubicBezTo>
                    <a:cubicBezTo>
                      <a:pt x="94658" y="8574"/>
                      <a:pt x="94884" y="9693"/>
                      <a:pt x="95706" y="10276"/>
                    </a:cubicBezTo>
                    <a:cubicBezTo>
                      <a:pt x="96044" y="10516"/>
                      <a:pt x="96434" y="10633"/>
                      <a:pt x="96821" y="10633"/>
                    </a:cubicBezTo>
                    <a:cubicBezTo>
                      <a:pt x="97375" y="10633"/>
                      <a:pt x="97923" y="10394"/>
                      <a:pt x="98302" y="9931"/>
                    </a:cubicBezTo>
                    <a:lnTo>
                      <a:pt x="100135" y="11086"/>
                    </a:lnTo>
                    <a:lnTo>
                      <a:pt x="100135" y="14539"/>
                    </a:lnTo>
                    <a:cubicBezTo>
                      <a:pt x="100147" y="14705"/>
                      <a:pt x="100275" y="14789"/>
                      <a:pt x="100403" y="14789"/>
                    </a:cubicBezTo>
                    <a:cubicBezTo>
                      <a:pt x="100531" y="14789"/>
                      <a:pt x="100659" y="14705"/>
                      <a:pt x="100671" y="14539"/>
                    </a:cubicBezTo>
                    <a:lnTo>
                      <a:pt x="100671" y="9514"/>
                    </a:lnTo>
                    <a:lnTo>
                      <a:pt x="102826" y="8145"/>
                    </a:lnTo>
                    <a:cubicBezTo>
                      <a:pt x="103311" y="8751"/>
                      <a:pt x="104000" y="9040"/>
                      <a:pt x="104686" y="9040"/>
                    </a:cubicBezTo>
                    <a:cubicBezTo>
                      <a:pt x="105563" y="9040"/>
                      <a:pt x="106434" y="8565"/>
                      <a:pt x="106862" y="7669"/>
                    </a:cubicBezTo>
                    <a:cubicBezTo>
                      <a:pt x="107622" y="6079"/>
                      <a:pt x="106465" y="4240"/>
                      <a:pt x="104712" y="4240"/>
                    </a:cubicBezTo>
                    <a:cubicBezTo>
                      <a:pt x="104707" y="4240"/>
                      <a:pt x="104701" y="4240"/>
                      <a:pt x="104695" y="4240"/>
                    </a:cubicBezTo>
                    <a:lnTo>
                      <a:pt x="104695" y="4228"/>
                    </a:lnTo>
                    <a:cubicBezTo>
                      <a:pt x="104505" y="4228"/>
                      <a:pt x="104314" y="4252"/>
                      <a:pt x="104124" y="4299"/>
                    </a:cubicBezTo>
                    <a:cubicBezTo>
                      <a:pt x="104470" y="1842"/>
                      <a:pt x="102502" y="1"/>
                      <a:pt x="100381" y="1"/>
                    </a:cubicBezTo>
                    <a:close/>
                    <a:moveTo>
                      <a:pt x="5517" y="2719"/>
                    </a:moveTo>
                    <a:cubicBezTo>
                      <a:pt x="3933" y="2719"/>
                      <a:pt x="2421" y="3959"/>
                      <a:pt x="2421" y="5800"/>
                    </a:cubicBezTo>
                    <a:cubicBezTo>
                      <a:pt x="2421" y="5942"/>
                      <a:pt x="2432" y="6085"/>
                      <a:pt x="2456" y="6228"/>
                    </a:cubicBezTo>
                    <a:cubicBezTo>
                      <a:pt x="2301" y="6192"/>
                      <a:pt x="2147" y="6169"/>
                      <a:pt x="1992" y="6169"/>
                    </a:cubicBezTo>
                    <a:cubicBezTo>
                      <a:pt x="897" y="6169"/>
                      <a:pt x="15" y="7050"/>
                      <a:pt x="15" y="8133"/>
                    </a:cubicBezTo>
                    <a:cubicBezTo>
                      <a:pt x="0" y="9343"/>
                      <a:pt x="987" y="10119"/>
                      <a:pt x="1998" y="10119"/>
                    </a:cubicBezTo>
                    <a:cubicBezTo>
                      <a:pt x="2550" y="10119"/>
                      <a:pt x="3108" y="9888"/>
                      <a:pt x="3516" y="9371"/>
                    </a:cubicBezTo>
                    <a:lnTo>
                      <a:pt x="5278" y="10491"/>
                    </a:lnTo>
                    <a:lnTo>
                      <a:pt x="5278" y="14598"/>
                    </a:lnTo>
                    <a:cubicBezTo>
                      <a:pt x="5278" y="14741"/>
                      <a:pt x="5388" y="14813"/>
                      <a:pt x="5498" y="14813"/>
                    </a:cubicBezTo>
                    <a:cubicBezTo>
                      <a:pt x="5608" y="14813"/>
                      <a:pt x="5719" y="14741"/>
                      <a:pt x="5719" y="14598"/>
                    </a:cubicBezTo>
                    <a:lnTo>
                      <a:pt x="5719" y="11765"/>
                    </a:lnTo>
                    <a:lnTo>
                      <a:pt x="7219" y="10824"/>
                    </a:lnTo>
                    <a:cubicBezTo>
                      <a:pt x="7530" y="11207"/>
                      <a:pt x="7985" y="11408"/>
                      <a:pt x="8443" y="11408"/>
                    </a:cubicBezTo>
                    <a:cubicBezTo>
                      <a:pt x="8755" y="11408"/>
                      <a:pt x="9068" y="11315"/>
                      <a:pt x="9338" y="11122"/>
                    </a:cubicBezTo>
                    <a:cubicBezTo>
                      <a:pt x="10017" y="10633"/>
                      <a:pt x="10207" y="9717"/>
                      <a:pt x="9779" y="9014"/>
                    </a:cubicBezTo>
                    <a:cubicBezTo>
                      <a:pt x="9484" y="8531"/>
                      <a:pt x="8963" y="8256"/>
                      <a:pt x="8430" y="8256"/>
                    </a:cubicBezTo>
                    <a:cubicBezTo>
                      <a:pt x="8189" y="8256"/>
                      <a:pt x="7945" y="8312"/>
                      <a:pt x="7719" y="8431"/>
                    </a:cubicBezTo>
                    <a:cubicBezTo>
                      <a:pt x="6981" y="8812"/>
                      <a:pt x="6659" y="9693"/>
                      <a:pt x="6993" y="10455"/>
                    </a:cubicBezTo>
                    <a:lnTo>
                      <a:pt x="5719" y="11253"/>
                    </a:lnTo>
                    <a:lnTo>
                      <a:pt x="5719" y="8859"/>
                    </a:lnTo>
                    <a:cubicBezTo>
                      <a:pt x="8386" y="8669"/>
                      <a:pt x="9552" y="5383"/>
                      <a:pt x="7588" y="3549"/>
                    </a:cubicBezTo>
                    <a:cubicBezTo>
                      <a:pt x="6973" y="2976"/>
                      <a:pt x="6238" y="2719"/>
                      <a:pt x="5517" y="2719"/>
                    </a:cubicBezTo>
                    <a:close/>
                    <a:moveTo>
                      <a:pt x="127676" y="195"/>
                    </a:moveTo>
                    <a:cubicBezTo>
                      <a:pt x="126644" y="195"/>
                      <a:pt x="125609" y="730"/>
                      <a:pt x="125079" y="1835"/>
                    </a:cubicBezTo>
                    <a:cubicBezTo>
                      <a:pt x="124786" y="1656"/>
                      <a:pt x="124489" y="1577"/>
                      <a:pt x="124206" y="1577"/>
                    </a:cubicBezTo>
                    <a:cubicBezTo>
                      <a:pt x="122948" y="1577"/>
                      <a:pt x="121978" y="3131"/>
                      <a:pt x="122959" y="4287"/>
                    </a:cubicBezTo>
                    <a:cubicBezTo>
                      <a:pt x="122914" y="4310"/>
                      <a:pt x="122869" y="4333"/>
                      <a:pt x="122825" y="4358"/>
                    </a:cubicBezTo>
                    <a:lnTo>
                      <a:pt x="122825" y="4358"/>
                    </a:lnTo>
                    <a:cubicBezTo>
                      <a:pt x="123545" y="5699"/>
                      <a:pt x="123123" y="7370"/>
                      <a:pt x="121957" y="8254"/>
                    </a:cubicBezTo>
                    <a:lnTo>
                      <a:pt x="121957" y="8254"/>
                    </a:lnTo>
                    <a:cubicBezTo>
                      <a:pt x="121907" y="8185"/>
                      <a:pt x="121860" y="8113"/>
                      <a:pt x="121816" y="8038"/>
                    </a:cubicBezTo>
                    <a:cubicBezTo>
                      <a:pt x="121056" y="6737"/>
                      <a:pt x="121533" y="5079"/>
                      <a:pt x="122825" y="4358"/>
                    </a:cubicBezTo>
                    <a:lnTo>
                      <a:pt x="122825" y="4358"/>
                    </a:lnTo>
                    <a:cubicBezTo>
                      <a:pt x="122670" y="4069"/>
                      <a:pt x="122462" y="3796"/>
                      <a:pt x="122197" y="3549"/>
                    </a:cubicBezTo>
                    <a:cubicBezTo>
                      <a:pt x="121583" y="2976"/>
                      <a:pt x="120847" y="2719"/>
                      <a:pt x="120127" y="2719"/>
                    </a:cubicBezTo>
                    <a:cubicBezTo>
                      <a:pt x="118543" y="2719"/>
                      <a:pt x="117030" y="3959"/>
                      <a:pt x="117030" y="5800"/>
                    </a:cubicBezTo>
                    <a:cubicBezTo>
                      <a:pt x="117030" y="5942"/>
                      <a:pt x="117042" y="6085"/>
                      <a:pt x="117066" y="6228"/>
                    </a:cubicBezTo>
                    <a:cubicBezTo>
                      <a:pt x="116911" y="6192"/>
                      <a:pt x="116756" y="6169"/>
                      <a:pt x="116601" y="6169"/>
                    </a:cubicBezTo>
                    <a:cubicBezTo>
                      <a:pt x="115506" y="6169"/>
                      <a:pt x="114625" y="7050"/>
                      <a:pt x="114625" y="8133"/>
                    </a:cubicBezTo>
                    <a:cubicBezTo>
                      <a:pt x="114625" y="9331"/>
                      <a:pt x="115603" y="10097"/>
                      <a:pt x="116608" y="10097"/>
                    </a:cubicBezTo>
                    <a:cubicBezTo>
                      <a:pt x="117152" y="10097"/>
                      <a:pt x="117704" y="9873"/>
                      <a:pt x="118114" y="9371"/>
                    </a:cubicBezTo>
                    <a:lnTo>
                      <a:pt x="119876" y="10491"/>
                    </a:lnTo>
                    <a:lnTo>
                      <a:pt x="119876" y="14598"/>
                    </a:lnTo>
                    <a:cubicBezTo>
                      <a:pt x="119876" y="14741"/>
                      <a:pt x="119986" y="14813"/>
                      <a:pt x="120096" y="14813"/>
                    </a:cubicBezTo>
                    <a:cubicBezTo>
                      <a:pt x="120206" y="14813"/>
                      <a:pt x="120316" y="14741"/>
                      <a:pt x="120316" y="14598"/>
                    </a:cubicBezTo>
                    <a:lnTo>
                      <a:pt x="120316" y="11765"/>
                    </a:lnTo>
                    <a:lnTo>
                      <a:pt x="121828" y="10824"/>
                    </a:lnTo>
                    <a:cubicBezTo>
                      <a:pt x="122129" y="11195"/>
                      <a:pt x="122571" y="11389"/>
                      <a:pt x="123018" y="11389"/>
                    </a:cubicBezTo>
                    <a:cubicBezTo>
                      <a:pt x="123332" y="11389"/>
                      <a:pt x="123649" y="11294"/>
                      <a:pt x="123924" y="11098"/>
                    </a:cubicBezTo>
                    <a:cubicBezTo>
                      <a:pt x="124484" y="10701"/>
                      <a:pt x="124704" y="9982"/>
                      <a:pt x="124488" y="9342"/>
                    </a:cubicBezTo>
                    <a:lnTo>
                      <a:pt x="124488" y="9342"/>
                    </a:lnTo>
                    <a:cubicBezTo>
                      <a:pt x="124369" y="9358"/>
                      <a:pt x="124250" y="9366"/>
                      <a:pt x="124131" y="9366"/>
                    </a:cubicBezTo>
                    <a:cubicBezTo>
                      <a:pt x="123408" y="9366"/>
                      <a:pt x="122696" y="9073"/>
                      <a:pt x="122181" y="8527"/>
                    </a:cubicBezTo>
                    <a:lnTo>
                      <a:pt x="122181" y="8527"/>
                    </a:lnTo>
                    <a:cubicBezTo>
                      <a:pt x="121544" y="8937"/>
                      <a:pt x="121288" y="9749"/>
                      <a:pt x="121590" y="10455"/>
                    </a:cubicBezTo>
                    <a:lnTo>
                      <a:pt x="120316" y="11253"/>
                    </a:lnTo>
                    <a:lnTo>
                      <a:pt x="120316" y="8859"/>
                    </a:lnTo>
                    <a:cubicBezTo>
                      <a:pt x="120957" y="8814"/>
                      <a:pt x="121511" y="8591"/>
                      <a:pt x="121957" y="8254"/>
                    </a:cubicBezTo>
                    <a:lnTo>
                      <a:pt x="121957" y="8254"/>
                    </a:lnTo>
                    <a:cubicBezTo>
                      <a:pt x="122026" y="8351"/>
                      <a:pt x="122101" y="8442"/>
                      <a:pt x="122181" y="8527"/>
                    </a:cubicBezTo>
                    <a:lnTo>
                      <a:pt x="122181" y="8527"/>
                    </a:lnTo>
                    <a:cubicBezTo>
                      <a:pt x="122221" y="8501"/>
                      <a:pt x="122262" y="8477"/>
                      <a:pt x="122305" y="8455"/>
                    </a:cubicBezTo>
                    <a:cubicBezTo>
                      <a:pt x="122531" y="8339"/>
                      <a:pt x="122774" y="8285"/>
                      <a:pt x="123014" y="8285"/>
                    </a:cubicBezTo>
                    <a:cubicBezTo>
                      <a:pt x="123542" y="8285"/>
                      <a:pt x="124054" y="8551"/>
                      <a:pt x="124341" y="9026"/>
                    </a:cubicBezTo>
                    <a:cubicBezTo>
                      <a:pt x="124403" y="9128"/>
                      <a:pt x="124452" y="9234"/>
                      <a:pt x="124488" y="9342"/>
                    </a:cubicBezTo>
                    <a:lnTo>
                      <a:pt x="124488" y="9342"/>
                    </a:lnTo>
                    <a:cubicBezTo>
                      <a:pt x="124888" y="9288"/>
                      <a:pt x="125282" y="9141"/>
                      <a:pt x="125638" y="8895"/>
                    </a:cubicBezTo>
                    <a:cubicBezTo>
                      <a:pt x="126055" y="9205"/>
                      <a:pt x="126555" y="9383"/>
                      <a:pt x="127079" y="9383"/>
                    </a:cubicBezTo>
                    <a:cubicBezTo>
                      <a:pt x="127198" y="9383"/>
                      <a:pt x="127329" y="9371"/>
                      <a:pt x="127448" y="9348"/>
                    </a:cubicBezTo>
                    <a:lnTo>
                      <a:pt x="127448" y="14229"/>
                    </a:lnTo>
                    <a:cubicBezTo>
                      <a:pt x="127460" y="14390"/>
                      <a:pt x="127585" y="14470"/>
                      <a:pt x="127710" y="14470"/>
                    </a:cubicBezTo>
                    <a:cubicBezTo>
                      <a:pt x="127835" y="14470"/>
                      <a:pt x="127960" y="14390"/>
                      <a:pt x="127972" y="14229"/>
                    </a:cubicBezTo>
                    <a:lnTo>
                      <a:pt x="127972" y="9205"/>
                    </a:lnTo>
                    <a:cubicBezTo>
                      <a:pt x="128270" y="9074"/>
                      <a:pt x="128532" y="8907"/>
                      <a:pt x="128758" y="8681"/>
                    </a:cubicBezTo>
                    <a:cubicBezTo>
                      <a:pt x="129405" y="9143"/>
                      <a:pt x="130121" y="9351"/>
                      <a:pt x="130819" y="9351"/>
                    </a:cubicBezTo>
                    <a:cubicBezTo>
                      <a:pt x="132677" y="9351"/>
                      <a:pt x="134410" y="7875"/>
                      <a:pt x="134401" y="5764"/>
                    </a:cubicBezTo>
                    <a:cubicBezTo>
                      <a:pt x="134401" y="3795"/>
                      <a:pt x="132806" y="2192"/>
                      <a:pt x="130839" y="2192"/>
                    </a:cubicBezTo>
                    <a:cubicBezTo>
                      <a:pt x="130832" y="2192"/>
                      <a:pt x="130825" y="2192"/>
                      <a:pt x="130818" y="2192"/>
                    </a:cubicBezTo>
                    <a:cubicBezTo>
                      <a:pt x="130698" y="2192"/>
                      <a:pt x="130568" y="2192"/>
                      <a:pt x="130437" y="2204"/>
                    </a:cubicBezTo>
                    <a:cubicBezTo>
                      <a:pt x="130013" y="882"/>
                      <a:pt x="128846" y="195"/>
                      <a:pt x="127676" y="19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6" name="Google Shape;472;p31"/>
          <p:cNvSpPr txBox="1">
            <a:spLocks/>
          </p:cNvSpPr>
          <p:nvPr/>
        </p:nvSpPr>
        <p:spPr>
          <a:xfrm>
            <a:off x="802756" y="1406820"/>
            <a:ext cx="6203470" cy="180869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b="1" dirty="0"/>
              <a:t>In summary, energy monitoring in buildings helps reduce costs, boost efficiency, and support sustainability goals. With tools like smart meters and data analytics, building managers can make informed, real-time decisions to optimize energy use and environmental impact.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48523997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41"/>
          <p:cNvSpPr txBox="1">
            <a:spLocks noGrp="1"/>
          </p:cNvSpPr>
          <p:nvPr>
            <p:ph type="title"/>
          </p:nvPr>
        </p:nvSpPr>
        <p:spPr>
          <a:xfrm>
            <a:off x="359747" y="958281"/>
            <a:ext cx="7365900" cy="14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600" dirty="0" smtClean="0"/>
              <a:t>T</a:t>
            </a:r>
            <a:r>
              <a:rPr lang="en" sz="9600" dirty="0" smtClean="0"/>
              <a:t>hanks for </a:t>
            </a:r>
            <a:br>
              <a:rPr lang="en" sz="9600" dirty="0" smtClean="0"/>
            </a:br>
            <a:r>
              <a:rPr lang="en" sz="9600" dirty="0" smtClean="0"/>
              <a:t>your attention</a:t>
            </a:r>
            <a:endParaRPr sz="9600" dirty="0"/>
          </a:p>
        </p:txBody>
      </p:sp>
      <p:grpSp>
        <p:nvGrpSpPr>
          <p:cNvPr id="964" name="Google Shape;964;p41"/>
          <p:cNvGrpSpPr/>
          <p:nvPr/>
        </p:nvGrpSpPr>
        <p:grpSpPr>
          <a:xfrm>
            <a:off x="4180550" y="2516979"/>
            <a:ext cx="7048135" cy="2339673"/>
            <a:chOff x="4180550" y="2212179"/>
            <a:chExt cx="7048135" cy="2339673"/>
          </a:xfrm>
        </p:grpSpPr>
        <p:grpSp>
          <p:nvGrpSpPr>
            <p:cNvPr id="965" name="Google Shape;965;p41"/>
            <p:cNvGrpSpPr/>
            <p:nvPr/>
          </p:nvGrpSpPr>
          <p:grpSpPr>
            <a:xfrm>
              <a:off x="4180550" y="2212179"/>
              <a:ext cx="7048135" cy="2339673"/>
              <a:chOff x="4180550" y="2212179"/>
              <a:chExt cx="7048135" cy="2339673"/>
            </a:xfrm>
          </p:grpSpPr>
          <p:sp>
            <p:nvSpPr>
              <p:cNvPr id="966" name="Google Shape;966;p41"/>
              <p:cNvSpPr/>
              <p:nvPr/>
            </p:nvSpPr>
            <p:spPr>
              <a:xfrm>
                <a:off x="8160481" y="3468190"/>
                <a:ext cx="881727" cy="1006624"/>
              </a:xfrm>
              <a:custGeom>
                <a:avLst/>
                <a:gdLst/>
                <a:ahLst/>
                <a:cxnLst/>
                <a:rect l="l" t="t" r="r" b="b"/>
                <a:pathLst>
                  <a:path w="28076" h="32053" extrusionOk="0">
                    <a:moveTo>
                      <a:pt x="14038" y="1"/>
                    </a:moveTo>
                    <a:lnTo>
                      <a:pt x="0" y="18503"/>
                    </a:lnTo>
                    <a:lnTo>
                      <a:pt x="0" y="32052"/>
                    </a:lnTo>
                    <a:lnTo>
                      <a:pt x="28075" y="32052"/>
                    </a:lnTo>
                    <a:lnTo>
                      <a:pt x="28075" y="18503"/>
                    </a:lnTo>
                    <a:lnTo>
                      <a:pt x="1403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7" name="Google Shape;967;p41"/>
              <p:cNvSpPr/>
              <p:nvPr/>
            </p:nvSpPr>
            <p:spPr>
              <a:xfrm>
                <a:off x="5503429" y="3142520"/>
                <a:ext cx="1121033" cy="1333425"/>
              </a:xfrm>
              <a:custGeom>
                <a:avLst/>
                <a:gdLst/>
                <a:ahLst/>
                <a:cxnLst/>
                <a:rect l="l" t="t" r="r" b="b"/>
                <a:pathLst>
                  <a:path w="35696" h="42459" extrusionOk="0">
                    <a:moveTo>
                      <a:pt x="17848" y="0"/>
                    </a:moveTo>
                    <a:lnTo>
                      <a:pt x="1" y="10585"/>
                    </a:lnTo>
                    <a:lnTo>
                      <a:pt x="1" y="42458"/>
                    </a:lnTo>
                    <a:lnTo>
                      <a:pt x="35696" y="42458"/>
                    </a:lnTo>
                    <a:lnTo>
                      <a:pt x="35696" y="10585"/>
                    </a:lnTo>
                    <a:lnTo>
                      <a:pt x="1784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8" name="Google Shape;968;p41"/>
              <p:cNvSpPr/>
              <p:nvPr/>
            </p:nvSpPr>
            <p:spPr>
              <a:xfrm>
                <a:off x="8242325" y="3469325"/>
                <a:ext cx="709036" cy="990891"/>
              </a:xfrm>
              <a:custGeom>
                <a:avLst/>
                <a:gdLst/>
                <a:ahLst/>
                <a:cxnLst/>
                <a:rect l="l" t="t" r="r" b="b"/>
                <a:pathLst>
                  <a:path w="20694" h="31552" extrusionOk="0">
                    <a:moveTo>
                      <a:pt x="10716" y="7537"/>
                    </a:moveTo>
                    <a:lnTo>
                      <a:pt x="10776" y="7597"/>
                    </a:lnTo>
                    <a:lnTo>
                      <a:pt x="10716" y="7597"/>
                    </a:lnTo>
                    <a:lnTo>
                      <a:pt x="10716" y="7537"/>
                    </a:lnTo>
                    <a:close/>
                    <a:moveTo>
                      <a:pt x="10276" y="8037"/>
                    </a:moveTo>
                    <a:lnTo>
                      <a:pt x="10276" y="13847"/>
                    </a:lnTo>
                    <a:lnTo>
                      <a:pt x="6251" y="13847"/>
                    </a:lnTo>
                    <a:lnTo>
                      <a:pt x="6251" y="8037"/>
                    </a:lnTo>
                    <a:close/>
                    <a:moveTo>
                      <a:pt x="14740" y="8037"/>
                    </a:moveTo>
                    <a:lnTo>
                      <a:pt x="14740" y="13681"/>
                    </a:lnTo>
                    <a:lnTo>
                      <a:pt x="14574" y="13847"/>
                    </a:lnTo>
                    <a:lnTo>
                      <a:pt x="10716" y="13847"/>
                    </a:lnTo>
                    <a:lnTo>
                      <a:pt x="10716" y="8037"/>
                    </a:lnTo>
                    <a:close/>
                    <a:moveTo>
                      <a:pt x="10276" y="0"/>
                    </a:moveTo>
                    <a:lnTo>
                      <a:pt x="10276" y="6870"/>
                    </a:lnTo>
                    <a:lnTo>
                      <a:pt x="7251" y="3858"/>
                    </a:lnTo>
                    <a:lnTo>
                      <a:pt x="6942" y="4180"/>
                    </a:lnTo>
                    <a:lnTo>
                      <a:pt x="10276" y="7501"/>
                    </a:lnTo>
                    <a:lnTo>
                      <a:pt x="10276" y="7597"/>
                    </a:lnTo>
                    <a:lnTo>
                      <a:pt x="4918" y="7597"/>
                    </a:lnTo>
                    <a:lnTo>
                      <a:pt x="4918" y="8037"/>
                    </a:lnTo>
                    <a:lnTo>
                      <a:pt x="5811" y="8037"/>
                    </a:lnTo>
                    <a:lnTo>
                      <a:pt x="5811" y="13419"/>
                    </a:lnTo>
                    <a:lnTo>
                      <a:pt x="2787" y="10407"/>
                    </a:lnTo>
                    <a:lnTo>
                      <a:pt x="2477" y="10728"/>
                    </a:lnTo>
                    <a:lnTo>
                      <a:pt x="5596" y="13847"/>
                    </a:lnTo>
                    <a:lnTo>
                      <a:pt x="0" y="13847"/>
                    </a:lnTo>
                    <a:lnTo>
                      <a:pt x="0" y="14288"/>
                    </a:lnTo>
                    <a:lnTo>
                      <a:pt x="5811" y="14288"/>
                    </a:lnTo>
                    <a:lnTo>
                      <a:pt x="5811" y="31552"/>
                    </a:lnTo>
                    <a:lnTo>
                      <a:pt x="6251" y="31552"/>
                    </a:lnTo>
                    <a:lnTo>
                      <a:pt x="6251" y="14288"/>
                    </a:lnTo>
                    <a:lnTo>
                      <a:pt x="10276" y="14288"/>
                    </a:lnTo>
                    <a:lnTo>
                      <a:pt x="10276" y="31552"/>
                    </a:lnTo>
                    <a:lnTo>
                      <a:pt x="10716" y="31552"/>
                    </a:lnTo>
                    <a:lnTo>
                      <a:pt x="10716" y="14288"/>
                    </a:lnTo>
                    <a:lnTo>
                      <a:pt x="14740" y="14288"/>
                    </a:lnTo>
                    <a:lnTo>
                      <a:pt x="14740" y="31552"/>
                    </a:lnTo>
                    <a:lnTo>
                      <a:pt x="15181" y="31552"/>
                    </a:lnTo>
                    <a:lnTo>
                      <a:pt x="15181" y="14288"/>
                    </a:lnTo>
                    <a:lnTo>
                      <a:pt x="20694" y="14288"/>
                    </a:lnTo>
                    <a:lnTo>
                      <a:pt x="20694" y="13847"/>
                    </a:lnTo>
                    <a:lnTo>
                      <a:pt x="15205" y="13847"/>
                    </a:lnTo>
                    <a:lnTo>
                      <a:pt x="18312" y="10728"/>
                    </a:lnTo>
                    <a:lnTo>
                      <a:pt x="18003" y="10407"/>
                    </a:lnTo>
                    <a:lnTo>
                      <a:pt x="15181" y="13228"/>
                    </a:lnTo>
                    <a:lnTo>
                      <a:pt x="15181" y="8037"/>
                    </a:lnTo>
                    <a:lnTo>
                      <a:pt x="15776" y="8037"/>
                    </a:lnTo>
                    <a:lnTo>
                      <a:pt x="15776" y="7597"/>
                    </a:lnTo>
                    <a:lnTo>
                      <a:pt x="10883" y="7597"/>
                    </a:lnTo>
                    <a:lnTo>
                      <a:pt x="14300" y="4180"/>
                    </a:lnTo>
                    <a:lnTo>
                      <a:pt x="13978" y="3858"/>
                    </a:lnTo>
                    <a:lnTo>
                      <a:pt x="10716" y="7132"/>
                    </a:lnTo>
                    <a:lnTo>
                      <a:pt x="107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9" name="Google Shape;969;p41"/>
              <p:cNvSpPr/>
              <p:nvPr/>
            </p:nvSpPr>
            <p:spPr>
              <a:xfrm>
                <a:off x="5444350" y="3157875"/>
                <a:ext cx="1190564" cy="1321094"/>
              </a:xfrm>
              <a:custGeom>
                <a:avLst/>
                <a:gdLst/>
                <a:ahLst/>
                <a:cxnLst/>
                <a:rect l="l" t="t" r="r" b="b"/>
                <a:pathLst>
                  <a:path w="37910" h="41185" extrusionOk="0">
                    <a:moveTo>
                      <a:pt x="19289" y="7132"/>
                    </a:moveTo>
                    <a:lnTo>
                      <a:pt x="19289" y="13443"/>
                    </a:lnTo>
                    <a:lnTo>
                      <a:pt x="11895" y="13443"/>
                    </a:lnTo>
                    <a:lnTo>
                      <a:pt x="11895" y="7132"/>
                    </a:lnTo>
                    <a:close/>
                    <a:moveTo>
                      <a:pt x="27694" y="7132"/>
                    </a:moveTo>
                    <a:lnTo>
                      <a:pt x="27694" y="13443"/>
                    </a:lnTo>
                    <a:lnTo>
                      <a:pt x="20289" y="13443"/>
                    </a:lnTo>
                    <a:lnTo>
                      <a:pt x="20289" y="7132"/>
                    </a:lnTo>
                    <a:close/>
                    <a:moveTo>
                      <a:pt x="19289" y="14491"/>
                    </a:moveTo>
                    <a:lnTo>
                      <a:pt x="19289" y="24670"/>
                    </a:lnTo>
                    <a:lnTo>
                      <a:pt x="11895" y="24670"/>
                    </a:lnTo>
                    <a:lnTo>
                      <a:pt x="11883" y="14491"/>
                    </a:lnTo>
                    <a:close/>
                    <a:moveTo>
                      <a:pt x="27694" y="14491"/>
                    </a:moveTo>
                    <a:lnTo>
                      <a:pt x="27694" y="24670"/>
                    </a:lnTo>
                    <a:lnTo>
                      <a:pt x="20289" y="24670"/>
                    </a:lnTo>
                    <a:lnTo>
                      <a:pt x="20289" y="14491"/>
                    </a:lnTo>
                    <a:close/>
                    <a:moveTo>
                      <a:pt x="14609" y="25706"/>
                    </a:moveTo>
                    <a:lnTo>
                      <a:pt x="14431" y="25861"/>
                    </a:lnTo>
                    <a:lnTo>
                      <a:pt x="11883" y="27956"/>
                    </a:lnTo>
                    <a:lnTo>
                      <a:pt x="11883" y="25706"/>
                    </a:lnTo>
                    <a:close/>
                    <a:moveTo>
                      <a:pt x="27694" y="25706"/>
                    </a:moveTo>
                    <a:lnTo>
                      <a:pt x="27694" y="27956"/>
                    </a:lnTo>
                    <a:lnTo>
                      <a:pt x="25146" y="25861"/>
                    </a:lnTo>
                    <a:lnTo>
                      <a:pt x="24968" y="25706"/>
                    </a:lnTo>
                    <a:close/>
                    <a:moveTo>
                      <a:pt x="19300" y="25706"/>
                    </a:moveTo>
                    <a:lnTo>
                      <a:pt x="19289" y="28540"/>
                    </a:lnTo>
                    <a:lnTo>
                      <a:pt x="16050" y="25861"/>
                    </a:lnTo>
                    <a:lnTo>
                      <a:pt x="15871" y="25706"/>
                    </a:lnTo>
                    <a:close/>
                    <a:moveTo>
                      <a:pt x="23706" y="25706"/>
                    </a:moveTo>
                    <a:lnTo>
                      <a:pt x="23527" y="25861"/>
                    </a:lnTo>
                    <a:lnTo>
                      <a:pt x="20289" y="28540"/>
                    </a:lnTo>
                    <a:lnTo>
                      <a:pt x="20289" y="25706"/>
                    </a:lnTo>
                    <a:close/>
                    <a:moveTo>
                      <a:pt x="32171" y="25706"/>
                    </a:moveTo>
                    <a:lnTo>
                      <a:pt x="28683" y="28576"/>
                    </a:lnTo>
                    <a:lnTo>
                      <a:pt x="28683" y="25706"/>
                    </a:lnTo>
                    <a:close/>
                    <a:moveTo>
                      <a:pt x="10895" y="25706"/>
                    </a:moveTo>
                    <a:lnTo>
                      <a:pt x="10895" y="28588"/>
                    </a:lnTo>
                    <a:lnTo>
                      <a:pt x="7406" y="25706"/>
                    </a:lnTo>
                    <a:close/>
                    <a:moveTo>
                      <a:pt x="6775" y="26528"/>
                    </a:moveTo>
                    <a:lnTo>
                      <a:pt x="9823" y="29016"/>
                    </a:lnTo>
                    <a:lnTo>
                      <a:pt x="3739" y="29016"/>
                    </a:lnTo>
                    <a:lnTo>
                      <a:pt x="6775" y="26528"/>
                    </a:lnTo>
                    <a:close/>
                    <a:moveTo>
                      <a:pt x="32802" y="26516"/>
                    </a:moveTo>
                    <a:lnTo>
                      <a:pt x="35838" y="29016"/>
                    </a:lnTo>
                    <a:lnTo>
                      <a:pt x="29766" y="29016"/>
                    </a:lnTo>
                    <a:lnTo>
                      <a:pt x="32802" y="26516"/>
                    </a:lnTo>
                    <a:close/>
                    <a:moveTo>
                      <a:pt x="15240" y="26528"/>
                    </a:moveTo>
                    <a:lnTo>
                      <a:pt x="18277" y="29028"/>
                    </a:lnTo>
                    <a:lnTo>
                      <a:pt x="12204" y="29028"/>
                    </a:lnTo>
                    <a:lnTo>
                      <a:pt x="15240" y="26528"/>
                    </a:lnTo>
                    <a:close/>
                    <a:moveTo>
                      <a:pt x="24337" y="26528"/>
                    </a:moveTo>
                    <a:lnTo>
                      <a:pt x="27385" y="29028"/>
                    </a:lnTo>
                    <a:lnTo>
                      <a:pt x="21301" y="29028"/>
                    </a:lnTo>
                    <a:lnTo>
                      <a:pt x="24337" y="26528"/>
                    </a:lnTo>
                    <a:close/>
                    <a:moveTo>
                      <a:pt x="19289" y="30064"/>
                    </a:moveTo>
                    <a:lnTo>
                      <a:pt x="19289" y="40148"/>
                    </a:lnTo>
                    <a:lnTo>
                      <a:pt x="11895" y="40148"/>
                    </a:lnTo>
                    <a:lnTo>
                      <a:pt x="11895" y="30064"/>
                    </a:lnTo>
                    <a:close/>
                    <a:moveTo>
                      <a:pt x="27694" y="30064"/>
                    </a:moveTo>
                    <a:lnTo>
                      <a:pt x="27694" y="40148"/>
                    </a:lnTo>
                    <a:lnTo>
                      <a:pt x="20289" y="40148"/>
                    </a:lnTo>
                    <a:lnTo>
                      <a:pt x="20289" y="30064"/>
                    </a:lnTo>
                    <a:close/>
                    <a:moveTo>
                      <a:pt x="19289" y="1"/>
                    </a:moveTo>
                    <a:lnTo>
                      <a:pt x="19289" y="5585"/>
                    </a:lnTo>
                    <a:lnTo>
                      <a:pt x="14705" y="1810"/>
                    </a:lnTo>
                    <a:lnTo>
                      <a:pt x="13907" y="2465"/>
                    </a:lnTo>
                    <a:lnTo>
                      <a:pt x="18300" y="6085"/>
                    </a:lnTo>
                    <a:lnTo>
                      <a:pt x="10716" y="6085"/>
                    </a:lnTo>
                    <a:lnTo>
                      <a:pt x="10716" y="7132"/>
                    </a:lnTo>
                    <a:lnTo>
                      <a:pt x="10883" y="7132"/>
                    </a:lnTo>
                    <a:lnTo>
                      <a:pt x="10883" y="12788"/>
                    </a:lnTo>
                    <a:lnTo>
                      <a:pt x="5251" y="8514"/>
                    </a:lnTo>
                    <a:lnTo>
                      <a:pt x="4370" y="9299"/>
                    </a:lnTo>
                    <a:lnTo>
                      <a:pt x="9847" y="13443"/>
                    </a:lnTo>
                    <a:lnTo>
                      <a:pt x="1667" y="13443"/>
                    </a:lnTo>
                    <a:lnTo>
                      <a:pt x="0" y="14491"/>
                    </a:lnTo>
                    <a:lnTo>
                      <a:pt x="10895" y="14491"/>
                    </a:lnTo>
                    <a:lnTo>
                      <a:pt x="10895" y="24670"/>
                    </a:lnTo>
                    <a:lnTo>
                      <a:pt x="1667" y="24670"/>
                    </a:lnTo>
                    <a:lnTo>
                      <a:pt x="1667" y="25706"/>
                    </a:lnTo>
                    <a:lnTo>
                      <a:pt x="6144" y="25706"/>
                    </a:lnTo>
                    <a:lnTo>
                      <a:pt x="5965" y="25861"/>
                    </a:lnTo>
                    <a:lnTo>
                      <a:pt x="2120" y="29016"/>
                    </a:lnTo>
                    <a:lnTo>
                      <a:pt x="1667" y="29016"/>
                    </a:lnTo>
                    <a:lnTo>
                      <a:pt x="1667" y="30064"/>
                    </a:lnTo>
                    <a:lnTo>
                      <a:pt x="10895" y="30064"/>
                    </a:lnTo>
                    <a:lnTo>
                      <a:pt x="10895" y="40148"/>
                    </a:lnTo>
                    <a:lnTo>
                      <a:pt x="1667" y="40148"/>
                    </a:lnTo>
                    <a:lnTo>
                      <a:pt x="1667" y="41184"/>
                    </a:lnTo>
                    <a:lnTo>
                      <a:pt x="37910" y="41184"/>
                    </a:lnTo>
                    <a:lnTo>
                      <a:pt x="37910" y="40148"/>
                    </a:lnTo>
                    <a:lnTo>
                      <a:pt x="28683" y="40148"/>
                    </a:lnTo>
                    <a:lnTo>
                      <a:pt x="28683" y="30064"/>
                    </a:lnTo>
                    <a:lnTo>
                      <a:pt x="37910" y="30064"/>
                    </a:lnTo>
                    <a:lnTo>
                      <a:pt x="37910" y="29016"/>
                    </a:lnTo>
                    <a:lnTo>
                      <a:pt x="37457" y="29016"/>
                    </a:lnTo>
                    <a:lnTo>
                      <a:pt x="33612" y="25861"/>
                    </a:lnTo>
                    <a:lnTo>
                      <a:pt x="33433" y="25706"/>
                    </a:lnTo>
                    <a:lnTo>
                      <a:pt x="37910" y="25706"/>
                    </a:lnTo>
                    <a:lnTo>
                      <a:pt x="37910" y="24670"/>
                    </a:lnTo>
                    <a:lnTo>
                      <a:pt x="28683" y="24670"/>
                    </a:lnTo>
                    <a:lnTo>
                      <a:pt x="28683" y="14491"/>
                    </a:lnTo>
                    <a:lnTo>
                      <a:pt x="37910" y="14491"/>
                    </a:lnTo>
                    <a:lnTo>
                      <a:pt x="37910" y="13443"/>
                    </a:lnTo>
                    <a:lnTo>
                      <a:pt x="29730" y="13443"/>
                    </a:lnTo>
                    <a:lnTo>
                      <a:pt x="35207" y="9299"/>
                    </a:lnTo>
                    <a:lnTo>
                      <a:pt x="34326" y="8514"/>
                    </a:lnTo>
                    <a:lnTo>
                      <a:pt x="28683" y="12788"/>
                    </a:lnTo>
                    <a:lnTo>
                      <a:pt x="28683" y="7132"/>
                    </a:lnTo>
                    <a:lnTo>
                      <a:pt x="28873" y="7132"/>
                    </a:lnTo>
                    <a:lnTo>
                      <a:pt x="28873" y="6097"/>
                    </a:lnTo>
                    <a:lnTo>
                      <a:pt x="21277" y="6097"/>
                    </a:lnTo>
                    <a:lnTo>
                      <a:pt x="25670" y="2465"/>
                    </a:lnTo>
                    <a:lnTo>
                      <a:pt x="24873" y="1810"/>
                    </a:lnTo>
                    <a:lnTo>
                      <a:pt x="20289" y="5585"/>
                    </a:lnTo>
                    <a:lnTo>
                      <a:pt x="20289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0" name="Google Shape;970;p41"/>
              <p:cNvSpPr/>
              <p:nvPr/>
            </p:nvSpPr>
            <p:spPr>
              <a:xfrm>
                <a:off x="8164595" y="4018594"/>
                <a:ext cx="864517" cy="31"/>
              </a:xfrm>
              <a:custGeom>
                <a:avLst/>
                <a:gdLst/>
                <a:ahLst/>
                <a:cxnLst/>
                <a:rect l="l" t="t" r="r" b="b"/>
                <a:pathLst>
                  <a:path w="27528" h="1" fill="none" extrusionOk="0">
                    <a:moveTo>
                      <a:pt x="27528" y="1"/>
                    </a:moveTo>
                    <a:lnTo>
                      <a:pt x="0" y="1"/>
                    </a:lnTo>
                  </a:path>
                </a:pathLst>
              </a:custGeom>
              <a:noFill/>
              <a:ln w="22325" cap="flat" cmpd="sng">
                <a:solidFill>
                  <a:schemeClr val="accent3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1" name="Google Shape;971;p41"/>
              <p:cNvSpPr/>
              <p:nvPr/>
            </p:nvSpPr>
            <p:spPr>
              <a:xfrm>
                <a:off x="6634889" y="3607660"/>
                <a:ext cx="52760" cy="32944"/>
              </a:xfrm>
              <a:custGeom>
                <a:avLst/>
                <a:gdLst/>
                <a:ahLst/>
                <a:cxnLst/>
                <a:rect l="l" t="t" r="r" b="b"/>
                <a:pathLst>
                  <a:path w="1680" h="1049" extrusionOk="0">
                    <a:moveTo>
                      <a:pt x="1" y="1"/>
                    </a:moveTo>
                    <a:lnTo>
                      <a:pt x="1" y="1049"/>
                    </a:lnTo>
                    <a:lnTo>
                      <a:pt x="1680" y="1049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4731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2" name="Google Shape;972;p41"/>
              <p:cNvSpPr/>
              <p:nvPr/>
            </p:nvSpPr>
            <p:spPr>
              <a:xfrm>
                <a:off x="6948279" y="2317637"/>
                <a:ext cx="572827" cy="373217"/>
              </a:xfrm>
              <a:custGeom>
                <a:avLst/>
                <a:gdLst/>
                <a:ahLst/>
                <a:cxnLst/>
                <a:rect l="l" t="t" r="r" b="b"/>
                <a:pathLst>
                  <a:path w="18240" h="11884" extrusionOk="0">
                    <a:moveTo>
                      <a:pt x="10993" y="1"/>
                    </a:moveTo>
                    <a:cubicBezTo>
                      <a:pt x="9364" y="1"/>
                      <a:pt x="7892" y="1054"/>
                      <a:pt x="7393" y="2656"/>
                    </a:cubicBezTo>
                    <a:cubicBezTo>
                      <a:pt x="6735" y="2355"/>
                      <a:pt x="6052" y="2215"/>
                      <a:pt x="5383" y="2215"/>
                    </a:cubicBezTo>
                    <a:cubicBezTo>
                      <a:pt x="3194" y="2215"/>
                      <a:pt x="1156" y="3719"/>
                      <a:pt x="654" y="6026"/>
                    </a:cubicBezTo>
                    <a:cubicBezTo>
                      <a:pt x="1" y="9032"/>
                      <a:pt x="2288" y="11884"/>
                      <a:pt x="5374" y="11884"/>
                    </a:cubicBezTo>
                    <a:cubicBezTo>
                      <a:pt x="5380" y="11884"/>
                      <a:pt x="5386" y="11884"/>
                      <a:pt x="5393" y="11884"/>
                    </a:cubicBezTo>
                    <a:lnTo>
                      <a:pt x="14930" y="11884"/>
                    </a:lnTo>
                    <a:cubicBezTo>
                      <a:pt x="14930" y="11884"/>
                      <a:pt x="17513" y="11872"/>
                      <a:pt x="18109" y="9336"/>
                    </a:cubicBezTo>
                    <a:cubicBezTo>
                      <a:pt x="18192" y="9062"/>
                      <a:pt x="18228" y="8788"/>
                      <a:pt x="18240" y="8514"/>
                    </a:cubicBezTo>
                    <a:cubicBezTo>
                      <a:pt x="18240" y="8467"/>
                      <a:pt x="18240" y="8431"/>
                      <a:pt x="18240" y="8383"/>
                    </a:cubicBezTo>
                    <a:lnTo>
                      <a:pt x="18240" y="8193"/>
                    </a:lnTo>
                    <a:lnTo>
                      <a:pt x="18216" y="8193"/>
                    </a:lnTo>
                    <a:cubicBezTo>
                      <a:pt x="18065" y="6599"/>
                      <a:pt x="16725" y="5458"/>
                      <a:pt x="15212" y="5458"/>
                    </a:cubicBezTo>
                    <a:cubicBezTo>
                      <a:pt x="14939" y="5458"/>
                      <a:pt x="14660" y="5495"/>
                      <a:pt x="14382" y="5573"/>
                    </a:cubicBezTo>
                    <a:cubicBezTo>
                      <a:pt x="14668" y="5026"/>
                      <a:pt x="14823" y="4419"/>
                      <a:pt x="14823" y="3799"/>
                    </a:cubicBezTo>
                    <a:cubicBezTo>
                      <a:pt x="14823" y="1930"/>
                      <a:pt x="13453" y="335"/>
                      <a:pt x="11596" y="49"/>
                    </a:cubicBezTo>
                    <a:cubicBezTo>
                      <a:pt x="11394" y="17"/>
                      <a:pt x="11192" y="1"/>
                      <a:pt x="109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3" name="Google Shape;973;p41"/>
              <p:cNvSpPr/>
              <p:nvPr/>
            </p:nvSpPr>
            <p:spPr>
              <a:xfrm>
                <a:off x="10537839" y="2460058"/>
                <a:ext cx="582217" cy="390113"/>
              </a:xfrm>
              <a:custGeom>
                <a:avLst/>
                <a:gdLst/>
                <a:ahLst/>
                <a:cxnLst/>
                <a:rect l="l" t="t" r="r" b="b"/>
                <a:pathLst>
                  <a:path w="18539" h="12422" extrusionOk="0">
                    <a:moveTo>
                      <a:pt x="7542" y="1"/>
                    </a:moveTo>
                    <a:cubicBezTo>
                      <a:pt x="7033" y="1"/>
                      <a:pt x="6514" y="101"/>
                      <a:pt x="6013" y="312"/>
                    </a:cubicBezTo>
                    <a:cubicBezTo>
                      <a:pt x="3858" y="1205"/>
                      <a:pt x="2941" y="3753"/>
                      <a:pt x="4025" y="5813"/>
                    </a:cubicBezTo>
                    <a:cubicBezTo>
                      <a:pt x="3727" y="5729"/>
                      <a:pt x="3429" y="5694"/>
                      <a:pt x="3120" y="5694"/>
                    </a:cubicBezTo>
                    <a:cubicBezTo>
                      <a:pt x="1512" y="5718"/>
                      <a:pt x="167" y="6944"/>
                      <a:pt x="24" y="8551"/>
                    </a:cubicBezTo>
                    <a:lnTo>
                      <a:pt x="0" y="8551"/>
                    </a:lnTo>
                    <a:lnTo>
                      <a:pt x="0" y="8742"/>
                    </a:lnTo>
                    <a:cubicBezTo>
                      <a:pt x="0" y="8789"/>
                      <a:pt x="0" y="8837"/>
                      <a:pt x="12" y="8908"/>
                    </a:cubicBezTo>
                    <a:cubicBezTo>
                      <a:pt x="12" y="9194"/>
                      <a:pt x="48" y="9480"/>
                      <a:pt x="131" y="9754"/>
                    </a:cubicBezTo>
                    <a:cubicBezTo>
                      <a:pt x="762" y="12397"/>
                      <a:pt x="3453" y="12421"/>
                      <a:pt x="3453" y="12421"/>
                    </a:cubicBezTo>
                    <a:lnTo>
                      <a:pt x="13407" y="12421"/>
                    </a:lnTo>
                    <a:cubicBezTo>
                      <a:pt x="13436" y="12421"/>
                      <a:pt x="13465" y="12422"/>
                      <a:pt x="13493" y="12422"/>
                    </a:cubicBezTo>
                    <a:cubicBezTo>
                      <a:pt x="16264" y="12422"/>
                      <a:pt x="18538" y="10165"/>
                      <a:pt x="18538" y="7373"/>
                    </a:cubicBezTo>
                    <a:cubicBezTo>
                      <a:pt x="18538" y="4580"/>
                      <a:pt x="16264" y="2324"/>
                      <a:pt x="13493" y="2324"/>
                    </a:cubicBezTo>
                    <a:cubicBezTo>
                      <a:pt x="13465" y="2324"/>
                      <a:pt x="13436" y="2324"/>
                      <a:pt x="13407" y="2324"/>
                    </a:cubicBezTo>
                    <a:cubicBezTo>
                      <a:pt x="12681" y="2324"/>
                      <a:pt x="11978" y="2479"/>
                      <a:pt x="11323" y="2777"/>
                    </a:cubicBezTo>
                    <a:cubicBezTo>
                      <a:pt x="10785" y="1071"/>
                      <a:pt x="9212" y="1"/>
                      <a:pt x="75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4" name="Google Shape;974;p41"/>
              <p:cNvSpPr/>
              <p:nvPr/>
            </p:nvSpPr>
            <p:spPr>
              <a:xfrm>
                <a:off x="10272718" y="2363205"/>
                <a:ext cx="488002" cy="319420"/>
              </a:xfrm>
              <a:custGeom>
                <a:avLst/>
                <a:gdLst/>
                <a:ahLst/>
                <a:cxnLst/>
                <a:rect l="l" t="t" r="r" b="b"/>
                <a:pathLst>
                  <a:path w="15539" h="10171" extrusionOk="0">
                    <a:moveTo>
                      <a:pt x="6156" y="0"/>
                    </a:moveTo>
                    <a:cubicBezTo>
                      <a:pt x="5740" y="0"/>
                      <a:pt x="5316" y="81"/>
                      <a:pt x="4906" y="253"/>
                    </a:cubicBezTo>
                    <a:cubicBezTo>
                      <a:pt x="3132" y="991"/>
                      <a:pt x="2394" y="3087"/>
                      <a:pt x="3299" y="4777"/>
                    </a:cubicBezTo>
                    <a:cubicBezTo>
                      <a:pt x="3061" y="4706"/>
                      <a:pt x="2799" y="4682"/>
                      <a:pt x="2549" y="4682"/>
                    </a:cubicBezTo>
                    <a:cubicBezTo>
                      <a:pt x="1239" y="4706"/>
                      <a:pt x="144" y="5706"/>
                      <a:pt x="25" y="7016"/>
                    </a:cubicBezTo>
                    <a:lnTo>
                      <a:pt x="13" y="7016"/>
                    </a:lnTo>
                    <a:lnTo>
                      <a:pt x="13" y="7170"/>
                    </a:lnTo>
                    <a:cubicBezTo>
                      <a:pt x="13" y="7206"/>
                      <a:pt x="1" y="7242"/>
                      <a:pt x="1" y="7301"/>
                    </a:cubicBezTo>
                    <a:cubicBezTo>
                      <a:pt x="1" y="7528"/>
                      <a:pt x="37" y="7766"/>
                      <a:pt x="108" y="7992"/>
                    </a:cubicBezTo>
                    <a:cubicBezTo>
                      <a:pt x="620" y="10159"/>
                      <a:pt x="2823" y="10171"/>
                      <a:pt x="2823" y="10171"/>
                    </a:cubicBezTo>
                    <a:lnTo>
                      <a:pt x="10955" y="10171"/>
                    </a:lnTo>
                    <a:cubicBezTo>
                      <a:pt x="13586" y="10171"/>
                      <a:pt x="15538" y="7742"/>
                      <a:pt x="14991" y="5170"/>
                    </a:cubicBezTo>
                    <a:cubicBezTo>
                      <a:pt x="14561" y="3205"/>
                      <a:pt x="12819" y="1920"/>
                      <a:pt x="10949" y="1920"/>
                    </a:cubicBezTo>
                    <a:cubicBezTo>
                      <a:pt x="10384" y="1920"/>
                      <a:pt x="9808" y="2037"/>
                      <a:pt x="9252" y="2289"/>
                    </a:cubicBezTo>
                    <a:cubicBezTo>
                      <a:pt x="8822" y="882"/>
                      <a:pt x="7530" y="0"/>
                      <a:pt x="615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5" name="Google Shape;975;p41"/>
              <p:cNvSpPr/>
              <p:nvPr/>
            </p:nvSpPr>
            <p:spPr>
              <a:xfrm>
                <a:off x="6510022" y="2212179"/>
                <a:ext cx="438257" cy="255480"/>
              </a:xfrm>
              <a:custGeom>
                <a:avLst/>
                <a:gdLst/>
                <a:ahLst/>
                <a:cxnLst/>
                <a:rect l="l" t="t" r="r" b="b"/>
                <a:pathLst>
                  <a:path w="13955" h="8135" extrusionOk="0">
                    <a:moveTo>
                      <a:pt x="9886" y="1"/>
                    </a:moveTo>
                    <a:cubicBezTo>
                      <a:pt x="9857" y="1"/>
                      <a:pt x="9828" y="1"/>
                      <a:pt x="9799" y="2"/>
                    </a:cubicBezTo>
                    <a:cubicBezTo>
                      <a:pt x="7739" y="2"/>
                      <a:pt x="6001" y="1550"/>
                      <a:pt x="5763" y="3597"/>
                    </a:cubicBezTo>
                    <a:cubicBezTo>
                      <a:pt x="5190" y="2831"/>
                      <a:pt x="4341" y="2461"/>
                      <a:pt x="3497" y="2461"/>
                    </a:cubicBezTo>
                    <a:cubicBezTo>
                      <a:pt x="2479" y="2461"/>
                      <a:pt x="1467" y="2998"/>
                      <a:pt x="953" y="4026"/>
                    </a:cubicBezTo>
                    <a:cubicBezTo>
                      <a:pt x="0" y="5919"/>
                      <a:pt x="1381" y="8134"/>
                      <a:pt x="3489" y="8134"/>
                    </a:cubicBezTo>
                    <a:lnTo>
                      <a:pt x="9799" y="8134"/>
                    </a:lnTo>
                    <a:cubicBezTo>
                      <a:pt x="9828" y="8134"/>
                      <a:pt x="9857" y="8135"/>
                      <a:pt x="9886" y="8135"/>
                    </a:cubicBezTo>
                    <a:cubicBezTo>
                      <a:pt x="12132" y="8135"/>
                      <a:pt x="13954" y="6319"/>
                      <a:pt x="13954" y="4062"/>
                    </a:cubicBezTo>
                    <a:cubicBezTo>
                      <a:pt x="13954" y="1817"/>
                      <a:pt x="12132" y="1"/>
                      <a:pt x="98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6" name="Google Shape;976;p41"/>
              <p:cNvSpPr/>
              <p:nvPr/>
            </p:nvSpPr>
            <p:spPr>
              <a:xfrm>
                <a:off x="8719867" y="2657188"/>
                <a:ext cx="385905" cy="229225"/>
              </a:xfrm>
              <a:custGeom>
                <a:avLst/>
                <a:gdLst/>
                <a:ahLst/>
                <a:cxnLst/>
                <a:rect l="l" t="t" r="r" b="b"/>
                <a:pathLst>
                  <a:path w="12288" h="7299" extrusionOk="0">
                    <a:moveTo>
                      <a:pt x="8787" y="0"/>
                    </a:moveTo>
                    <a:cubicBezTo>
                      <a:pt x="6930" y="0"/>
                      <a:pt x="5382" y="1393"/>
                      <a:pt x="5167" y="3227"/>
                    </a:cubicBezTo>
                    <a:cubicBezTo>
                      <a:pt x="4650" y="2542"/>
                      <a:pt x="3891" y="2211"/>
                      <a:pt x="3135" y="2211"/>
                    </a:cubicBezTo>
                    <a:cubicBezTo>
                      <a:pt x="2222" y="2211"/>
                      <a:pt x="1315" y="2694"/>
                      <a:pt x="846" y="3620"/>
                    </a:cubicBezTo>
                    <a:cubicBezTo>
                      <a:pt x="0" y="5310"/>
                      <a:pt x="1238" y="7299"/>
                      <a:pt x="3132" y="7299"/>
                    </a:cubicBezTo>
                    <a:lnTo>
                      <a:pt x="8787" y="7299"/>
                    </a:lnTo>
                    <a:cubicBezTo>
                      <a:pt x="10740" y="7215"/>
                      <a:pt x="12287" y="5608"/>
                      <a:pt x="12287" y="3655"/>
                    </a:cubicBezTo>
                    <a:cubicBezTo>
                      <a:pt x="12287" y="1691"/>
                      <a:pt x="10740" y="84"/>
                      <a:pt x="8787" y="12"/>
                    </a:cubicBezTo>
                    <a:lnTo>
                      <a:pt x="8787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7" name="Google Shape;977;p41"/>
              <p:cNvSpPr/>
              <p:nvPr/>
            </p:nvSpPr>
            <p:spPr>
              <a:xfrm>
                <a:off x="7855350" y="4033920"/>
                <a:ext cx="305162" cy="441272"/>
              </a:xfrm>
              <a:custGeom>
                <a:avLst/>
                <a:gdLst/>
                <a:ahLst/>
                <a:cxnLst/>
                <a:rect l="l" t="t" r="r" b="b"/>
                <a:pathLst>
                  <a:path w="9717" h="14051" extrusionOk="0">
                    <a:moveTo>
                      <a:pt x="1" y="1"/>
                    </a:moveTo>
                    <a:lnTo>
                      <a:pt x="1" y="14050"/>
                    </a:lnTo>
                    <a:lnTo>
                      <a:pt x="9716" y="14050"/>
                    </a:lnTo>
                    <a:lnTo>
                      <a:pt x="971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8" name="Google Shape;978;p41"/>
              <p:cNvSpPr/>
              <p:nvPr/>
            </p:nvSpPr>
            <p:spPr>
              <a:xfrm>
                <a:off x="7059296" y="3736295"/>
                <a:ext cx="804313" cy="738897"/>
              </a:xfrm>
              <a:custGeom>
                <a:avLst/>
                <a:gdLst/>
                <a:ahLst/>
                <a:cxnLst/>
                <a:rect l="l" t="t" r="r" b="b"/>
                <a:pathLst>
                  <a:path w="25611" h="23528" extrusionOk="0">
                    <a:moveTo>
                      <a:pt x="12526" y="1"/>
                    </a:moveTo>
                    <a:lnTo>
                      <a:pt x="1" y="8573"/>
                    </a:lnTo>
                    <a:lnTo>
                      <a:pt x="1" y="23527"/>
                    </a:lnTo>
                    <a:lnTo>
                      <a:pt x="25611" y="23527"/>
                    </a:lnTo>
                    <a:lnTo>
                      <a:pt x="25611" y="8811"/>
                    </a:lnTo>
                    <a:lnTo>
                      <a:pt x="1252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9" name="Google Shape;979;p41"/>
              <p:cNvSpPr/>
              <p:nvPr/>
            </p:nvSpPr>
            <p:spPr>
              <a:xfrm>
                <a:off x="7905849" y="4093024"/>
                <a:ext cx="204918" cy="382167"/>
              </a:xfrm>
              <a:custGeom>
                <a:avLst/>
                <a:gdLst/>
                <a:ahLst/>
                <a:cxnLst/>
                <a:rect l="l" t="t" r="r" b="b"/>
                <a:pathLst>
                  <a:path w="6525" h="12169" extrusionOk="0">
                    <a:moveTo>
                      <a:pt x="0" y="0"/>
                    </a:moveTo>
                    <a:lnTo>
                      <a:pt x="0" y="12168"/>
                    </a:lnTo>
                    <a:lnTo>
                      <a:pt x="6525" y="12168"/>
                    </a:lnTo>
                    <a:lnTo>
                      <a:pt x="652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0" name="Google Shape;980;p41"/>
              <p:cNvSpPr/>
              <p:nvPr/>
            </p:nvSpPr>
            <p:spPr>
              <a:xfrm>
                <a:off x="7910340" y="4278848"/>
                <a:ext cx="19848" cy="16927"/>
              </a:xfrm>
              <a:custGeom>
                <a:avLst/>
                <a:gdLst/>
                <a:ahLst/>
                <a:cxnLst/>
                <a:rect l="l" t="t" r="r" b="b"/>
                <a:pathLst>
                  <a:path w="632" h="539" extrusionOk="0">
                    <a:moveTo>
                      <a:pt x="369" y="0"/>
                    </a:moveTo>
                    <a:cubicBezTo>
                      <a:pt x="119" y="0"/>
                      <a:pt x="0" y="286"/>
                      <a:pt x="179" y="453"/>
                    </a:cubicBezTo>
                    <a:cubicBezTo>
                      <a:pt x="234" y="512"/>
                      <a:pt x="303" y="539"/>
                      <a:pt x="370" y="539"/>
                    </a:cubicBezTo>
                    <a:cubicBezTo>
                      <a:pt x="504" y="539"/>
                      <a:pt x="631" y="433"/>
                      <a:pt x="631" y="274"/>
                    </a:cubicBezTo>
                    <a:cubicBezTo>
                      <a:pt x="631" y="120"/>
                      <a:pt x="512" y="0"/>
                      <a:pt x="36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1" name="Google Shape;981;p41"/>
              <p:cNvSpPr/>
              <p:nvPr/>
            </p:nvSpPr>
            <p:spPr>
              <a:xfrm>
                <a:off x="7059673" y="3705172"/>
                <a:ext cx="1161420" cy="338514"/>
              </a:xfrm>
              <a:custGeom>
                <a:avLst/>
                <a:gdLst/>
                <a:ahLst/>
                <a:cxnLst/>
                <a:rect l="l" t="t" r="r" b="b"/>
                <a:pathLst>
                  <a:path w="36982" h="10779" extrusionOk="0">
                    <a:moveTo>
                      <a:pt x="12682" y="0"/>
                    </a:moveTo>
                    <a:cubicBezTo>
                      <a:pt x="12469" y="0"/>
                      <a:pt x="12258" y="69"/>
                      <a:pt x="12085" y="206"/>
                    </a:cubicBezTo>
                    <a:lnTo>
                      <a:pt x="6775" y="4373"/>
                    </a:lnTo>
                    <a:lnTo>
                      <a:pt x="2382" y="4373"/>
                    </a:lnTo>
                    <a:lnTo>
                      <a:pt x="0" y="7421"/>
                    </a:lnTo>
                    <a:lnTo>
                      <a:pt x="0" y="8909"/>
                    </a:lnTo>
                    <a:lnTo>
                      <a:pt x="0" y="10517"/>
                    </a:lnTo>
                    <a:lnTo>
                      <a:pt x="1798" y="10517"/>
                    </a:lnTo>
                    <a:cubicBezTo>
                      <a:pt x="1813" y="10517"/>
                      <a:pt x="1827" y="10518"/>
                      <a:pt x="1841" y="10518"/>
                    </a:cubicBezTo>
                    <a:cubicBezTo>
                      <a:pt x="2052" y="10518"/>
                      <a:pt x="2249" y="10437"/>
                      <a:pt x="2405" y="10314"/>
                    </a:cubicBezTo>
                    <a:lnTo>
                      <a:pt x="12704" y="2218"/>
                    </a:lnTo>
                    <a:lnTo>
                      <a:pt x="23491" y="10564"/>
                    </a:lnTo>
                    <a:cubicBezTo>
                      <a:pt x="23658" y="10695"/>
                      <a:pt x="23872" y="10767"/>
                      <a:pt x="24087" y="10767"/>
                    </a:cubicBezTo>
                    <a:lnTo>
                      <a:pt x="26575" y="10767"/>
                    </a:lnTo>
                    <a:cubicBezTo>
                      <a:pt x="26635" y="10767"/>
                      <a:pt x="26694" y="10755"/>
                      <a:pt x="26766" y="10743"/>
                    </a:cubicBezTo>
                    <a:lnTo>
                      <a:pt x="27385" y="10743"/>
                    </a:lnTo>
                    <a:lnTo>
                      <a:pt x="27397" y="10778"/>
                    </a:lnTo>
                    <a:lnTo>
                      <a:pt x="36981" y="10778"/>
                    </a:lnTo>
                    <a:lnTo>
                      <a:pt x="33445" y="5706"/>
                    </a:lnTo>
                    <a:lnTo>
                      <a:pt x="24551" y="5706"/>
                    </a:lnTo>
                    <a:lnTo>
                      <a:pt x="23849" y="4813"/>
                    </a:lnTo>
                    <a:lnTo>
                      <a:pt x="19241" y="4813"/>
                    </a:lnTo>
                    <a:lnTo>
                      <a:pt x="13288" y="206"/>
                    </a:lnTo>
                    <a:cubicBezTo>
                      <a:pt x="13109" y="69"/>
                      <a:pt x="12895" y="0"/>
                      <a:pt x="126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2" name="Google Shape;982;p41"/>
              <p:cNvSpPr/>
              <p:nvPr/>
            </p:nvSpPr>
            <p:spPr>
              <a:xfrm>
                <a:off x="7201749" y="4084042"/>
                <a:ext cx="195590" cy="210539"/>
              </a:xfrm>
              <a:custGeom>
                <a:avLst/>
                <a:gdLst/>
                <a:ahLst/>
                <a:cxnLst/>
                <a:rect l="l" t="t" r="r" b="b"/>
                <a:pathLst>
                  <a:path w="6228" h="6704" extrusionOk="0">
                    <a:moveTo>
                      <a:pt x="1" y="0"/>
                    </a:moveTo>
                    <a:lnTo>
                      <a:pt x="1" y="6704"/>
                    </a:lnTo>
                    <a:lnTo>
                      <a:pt x="6228" y="6704"/>
                    </a:lnTo>
                    <a:lnTo>
                      <a:pt x="6228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3" name="Google Shape;983;p41"/>
              <p:cNvSpPr/>
              <p:nvPr/>
            </p:nvSpPr>
            <p:spPr>
              <a:xfrm>
                <a:off x="7225679" y="4105335"/>
                <a:ext cx="147729" cy="167546"/>
              </a:xfrm>
              <a:custGeom>
                <a:avLst/>
                <a:gdLst/>
                <a:ahLst/>
                <a:cxnLst/>
                <a:rect l="l" t="t" r="r" b="b"/>
                <a:pathLst>
                  <a:path w="4704" h="5335" extrusionOk="0">
                    <a:moveTo>
                      <a:pt x="1" y="1"/>
                    </a:moveTo>
                    <a:lnTo>
                      <a:pt x="1" y="5335"/>
                    </a:lnTo>
                    <a:lnTo>
                      <a:pt x="4704" y="5335"/>
                    </a:lnTo>
                    <a:lnTo>
                      <a:pt x="470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4" name="Google Shape;984;p41"/>
              <p:cNvSpPr/>
              <p:nvPr/>
            </p:nvSpPr>
            <p:spPr>
              <a:xfrm>
                <a:off x="7297094" y="4105335"/>
                <a:ext cx="4899" cy="167546"/>
              </a:xfrm>
              <a:custGeom>
                <a:avLst/>
                <a:gdLst/>
                <a:ahLst/>
                <a:cxnLst/>
                <a:rect l="l" t="t" r="r" b="b"/>
                <a:pathLst>
                  <a:path w="156" h="5335" extrusionOk="0">
                    <a:moveTo>
                      <a:pt x="1" y="1"/>
                    </a:moveTo>
                    <a:lnTo>
                      <a:pt x="1" y="5335"/>
                    </a:lnTo>
                    <a:lnTo>
                      <a:pt x="156" y="5335"/>
                    </a:lnTo>
                    <a:lnTo>
                      <a:pt x="15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5" name="Google Shape;985;p41"/>
              <p:cNvSpPr/>
              <p:nvPr/>
            </p:nvSpPr>
            <p:spPr>
              <a:xfrm>
                <a:off x="7225679" y="4217137"/>
                <a:ext cx="147729" cy="4522"/>
              </a:xfrm>
              <a:custGeom>
                <a:avLst/>
                <a:gdLst/>
                <a:ahLst/>
                <a:cxnLst/>
                <a:rect l="l" t="t" r="r" b="b"/>
                <a:pathLst>
                  <a:path w="4704" h="144" extrusionOk="0">
                    <a:moveTo>
                      <a:pt x="1" y="1"/>
                    </a:moveTo>
                    <a:lnTo>
                      <a:pt x="1" y="144"/>
                    </a:lnTo>
                    <a:lnTo>
                      <a:pt x="4704" y="144"/>
                    </a:lnTo>
                    <a:lnTo>
                      <a:pt x="470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6" name="Google Shape;986;p41"/>
              <p:cNvSpPr/>
              <p:nvPr/>
            </p:nvSpPr>
            <p:spPr>
              <a:xfrm>
                <a:off x="7201749" y="4294550"/>
                <a:ext cx="194837" cy="176151"/>
              </a:xfrm>
              <a:custGeom>
                <a:avLst/>
                <a:gdLst/>
                <a:ahLst/>
                <a:cxnLst/>
                <a:rect l="l" t="t" r="r" b="b"/>
                <a:pathLst>
                  <a:path w="6204" h="5609" extrusionOk="0">
                    <a:moveTo>
                      <a:pt x="1" y="1"/>
                    </a:moveTo>
                    <a:lnTo>
                      <a:pt x="1" y="5608"/>
                    </a:lnTo>
                    <a:lnTo>
                      <a:pt x="6204" y="5608"/>
                    </a:lnTo>
                    <a:lnTo>
                      <a:pt x="620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7" name="Google Shape;987;p41"/>
              <p:cNvSpPr/>
              <p:nvPr/>
            </p:nvSpPr>
            <p:spPr>
              <a:xfrm>
                <a:off x="7530434" y="4084042"/>
                <a:ext cx="195590" cy="210539"/>
              </a:xfrm>
              <a:custGeom>
                <a:avLst/>
                <a:gdLst/>
                <a:ahLst/>
                <a:cxnLst/>
                <a:rect l="l" t="t" r="r" b="b"/>
                <a:pathLst>
                  <a:path w="6228" h="6704" extrusionOk="0">
                    <a:moveTo>
                      <a:pt x="0" y="0"/>
                    </a:moveTo>
                    <a:lnTo>
                      <a:pt x="0" y="6704"/>
                    </a:lnTo>
                    <a:lnTo>
                      <a:pt x="6227" y="6704"/>
                    </a:lnTo>
                    <a:lnTo>
                      <a:pt x="622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8" name="Google Shape;988;p41"/>
              <p:cNvSpPr/>
              <p:nvPr/>
            </p:nvSpPr>
            <p:spPr>
              <a:xfrm>
                <a:off x="7554364" y="4105335"/>
                <a:ext cx="147729" cy="167546"/>
              </a:xfrm>
              <a:custGeom>
                <a:avLst/>
                <a:gdLst/>
                <a:ahLst/>
                <a:cxnLst/>
                <a:rect l="l" t="t" r="r" b="b"/>
                <a:pathLst>
                  <a:path w="4704" h="5335" extrusionOk="0">
                    <a:moveTo>
                      <a:pt x="0" y="1"/>
                    </a:moveTo>
                    <a:lnTo>
                      <a:pt x="0" y="5335"/>
                    </a:lnTo>
                    <a:lnTo>
                      <a:pt x="4703" y="5335"/>
                    </a:lnTo>
                    <a:lnTo>
                      <a:pt x="470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9" name="Google Shape;989;p41"/>
              <p:cNvSpPr/>
              <p:nvPr/>
            </p:nvSpPr>
            <p:spPr>
              <a:xfrm>
                <a:off x="7625402" y="4105335"/>
                <a:ext cx="5276" cy="167546"/>
              </a:xfrm>
              <a:custGeom>
                <a:avLst/>
                <a:gdLst/>
                <a:ahLst/>
                <a:cxnLst/>
                <a:rect l="l" t="t" r="r" b="b"/>
                <a:pathLst>
                  <a:path w="168" h="5335" extrusionOk="0">
                    <a:moveTo>
                      <a:pt x="1" y="1"/>
                    </a:moveTo>
                    <a:lnTo>
                      <a:pt x="1" y="5335"/>
                    </a:lnTo>
                    <a:lnTo>
                      <a:pt x="167" y="5335"/>
                    </a:lnTo>
                    <a:lnTo>
                      <a:pt x="16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0" name="Google Shape;990;p41"/>
              <p:cNvSpPr/>
              <p:nvPr/>
            </p:nvSpPr>
            <p:spPr>
              <a:xfrm>
                <a:off x="7554364" y="4217137"/>
                <a:ext cx="147729" cy="4522"/>
              </a:xfrm>
              <a:custGeom>
                <a:avLst/>
                <a:gdLst/>
                <a:ahLst/>
                <a:cxnLst/>
                <a:rect l="l" t="t" r="r" b="b"/>
                <a:pathLst>
                  <a:path w="4704" h="144" extrusionOk="0">
                    <a:moveTo>
                      <a:pt x="0" y="1"/>
                    </a:moveTo>
                    <a:lnTo>
                      <a:pt x="0" y="144"/>
                    </a:lnTo>
                    <a:lnTo>
                      <a:pt x="4703" y="144"/>
                    </a:lnTo>
                    <a:lnTo>
                      <a:pt x="4703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1" name="Google Shape;991;p41"/>
              <p:cNvSpPr/>
              <p:nvPr/>
            </p:nvSpPr>
            <p:spPr>
              <a:xfrm>
                <a:off x="7530810" y="4294550"/>
                <a:ext cx="194837" cy="182494"/>
              </a:xfrm>
              <a:custGeom>
                <a:avLst/>
                <a:gdLst/>
                <a:ahLst/>
                <a:cxnLst/>
                <a:rect l="l" t="t" r="r" b="b"/>
                <a:pathLst>
                  <a:path w="6204" h="5811" extrusionOk="0">
                    <a:moveTo>
                      <a:pt x="0" y="1"/>
                    </a:moveTo>
                    <a:lnTo>
                      <a:pt x="0" y="5811"/>
                    </a:lnTo>
                    <a:lnTo>
                      <a:pt x="6203" y="5811"/>
                    </a:lnTo>
                    <a:lnTo>
                      <a:pt x="6203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2" name="Google Shape;992;p41"/>
              <p:cNvSpPr/>
              <p:nvPr/>
            </p:nvSpPr>
            <p:spPr>
              <a:xfrm>
                <a:off x="7381228" y="3871650"/>
                <a:ext cx="158941" cy="125306"/>
              </a:xfrm>
              <a:custGeom>
                <a:avLst/>
                <a:gdLst/>
                <a:ahLst/>
                <a:cxnLst/>
                <a:rect l="l" t="t" r="r" b="b"/>
                <a:pathLst>
                  <a:path w="5061" h="3990" extrusionOk="0">
                    <a:moveTo>
                      <a:pt x="2573" y="1"/>
                    </a:moveTo>
                    <a:lnTo>
                      <a:pt x="1" y="1977"/>
                    </a:lnTo>
                    <a:lnTo>
                      <a:pt x="1" y="3989"/>
                    </a:lnTo>
                    <a:lnTo>
                      <a:pt x="5061" y="3989"/>
                    </a:lnTo>
                    <a:lnTo>
                      <a:pt x="5061" y="1917"/>
                    </a:lnTo>
                    <a:lnTo>
                      <a:pt x="2573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3" name="Google Shape;993;p41"/>
              <p:cNvSpPr/>
              <p:nvPr/>
            </p:nvSpPr>
            <p:spPr>
              <a:xfrm>
                <a:off x="6624054" y="2948092"/>
                <a:ext cx="435650" cy="1527476"/>
              </a:xfrm>
              <a:custGeom>
                <a:avLst/>
                <a:gdLst/>
                <a:ahLst/>
                <a:cxnLst/>
                <a:rect l="l" t="t" r="r" b="b"/>
                <a:pathLst>
                  <a:path w="13872" h="48638" extrusionOk="0">
                    <a:moveTo>
                      <a:pt x="7049" y="0"/>
                    </a:moveTo>
                    <a:lnTo>
                      <a:pt x="1" y="5715"/>
                    </a:lnTo>
                    <a:lnTo>
                      <a:pt x="1" y="48637"/>
                    </a:lnTo>
                    <a:lnTo>
                      <a:pt x="13871" y="48637"/>
                    </a:lnTo>
                    <a:lnTo>
                      <a:pt x="13871" y="5715"/>
                    </a:lnTo>
                    <a:lnTo>
                      <a:pt x="704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4" name="Google Shape;994;p41"/>
              <p:cNvSpPr/>
              <p:nvPr/>
            </p:nvSpPr>
            <p:spPr>
              <a:xfrm>
                <a:off x="6821874" y="3059517"/>
                <a:ext cx="42271" cy="63595"/>
              </a:xfrm>
              <a:custGeom>
                <a:avLst/>
                <a:gdLst/>
                <a:ahLst/>
                <a:cxnLst/>
                <a:rect l="l" t="t" r="r" b="b"/>
                <a:pathLst>
                  <a:path w="1346" h="2025" extrusionOk="0">
                    <a:moveTo>
                      <a:pt x="0" y="0"/>
                    </a:moveTo>
                    <a:lnTo>
                      <a:pt x="0" y="2024"/>
                    </a:lnTo>
                    <a:lnTo>
                      <a:pt x="1345" y="2024"/>
                    </a:lnTo>
                    <a:lnTo>
                      <a:pt x="134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5" name="Google Shape;995;p41"/>
              <p:cNvSpPr/>
              <p:nvPr/>
            </p:nvSpPr>
            <p:spPr>
              <a:xfrm>
                <a:off x="6757556" y="3187398"/>
                <a:ext cx="168645" cy="337667"/>
              </a:xfrm>
              <a:custGeom>
                <a:avLst/>
                <a:gdLst/>
                <a:ahLst/>
                <a:cxnLst/>
                <a:rect l="l" t="t" r="r" b="b"/>
                <a:pathLst>
                  <a:path w="5370" h="10752" extrusionOk="0">
                    <a:moveTo>
                      <a:pt x="0" y="0"/>
                    </a:moveTo>
                    <a:lnTo>
                      <a:pt x="0" y="10752"/>
                    </a:lnTo>
                    <a:lnTo>
                      <a:pt x="5370" y="10752"/>
                    </a:lnTo>
                    <a:lnTo>
                      <a:pt x="537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6" name="Google Shape;996;p41"/>
              <p:cNvSpPr/>
              <p:nvPr/>
            </p:nvSpPr>
            <p:spPr>
              <a:xfrm>
                <a:off x="6757556" y="3433048"/>
                <a:ext cx="168645" cy="7506"/>
              </a:xfrm>
              <a:custGeom>
                <a:avLst/>
                <a:gdLst/>
                <a:ahLst/>
                <a:cxnLst/>
                <a:rect l="l" t="t" r="r" b="b"/>
                <a:pathLst>
                  <a:path w="5370" h="239" extrusionOk="0">
                    <a:moveTo>
                      <a:pt x="0" y="1"/>
                    </a:moveTo>
                    <a:lnTo>
                      <a:pt x="0" y="239"/>
                    </a:lnTo>
                    <a:lnTo>
                      <a:pt x="5370" y="239"/>
                    </a:lnTo>
                    <a:lnTo>
                      <a:pt x="537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7" name="Google Shape;997;p41"/>
              <p:cNvSpPr/>
              <p:nvPr/>
            </p:nvSpPr>
            <p:spPr>
              <a:xfrm>
                <a:off x="6837953" y="3187398"/>
                <a:ext cx="7883" cy="249419"/>
              </a:xfrm>
              <a:custGeom>
                <a:avLst/>
                <a:gdLst/>
                <a:ahLst/>
                <a:cxnLst/>
                <a:rect l="l" t="t" r="r" b="b"/>
                <a:pathLst>
                  <a:path w="251" h="7942" extrusionOk="0">
                    <a:moveTo>
                      <a:pt x="0" y="0"/>
                    </a:moveTo>
                    <a:lnTo>
                      <a:pt x="0" y="7942"/>
                    </a:lnTo>
                    <a:lnTo>
                      <a:pt x="250" y="7942"/>
                    </a:lnTo>
                    <a:lnTo>
                      <a:pt x="25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8" name="Google Shape;998;p41"/>
              <p:cNvSpPr/>
              <p:nvPr/>
            </p:nvSpPr>
            <p:spPr>
              <a:xfrm>
                <a:off x="6724644" y="3525033"/>
                <a:ext cx="228880" cy="20602"/>
              </a:xfrm>
              <a:custGeom>
                <a:avLst/>
                <a:gdLst/>
                <a:ahLst/>
                <a:cxnLst/>
                <a:rect l="l" t="t" r="r" b="b"/>
                <a:pathLst>
                  <a:path w="7288" h="656" extrusionOk="0">
                    <a:moveTo>
                      <a:pt x="0" y="1"/>
                    </a:moveTo>
                    <a:lnTo>
                      <a:pt x="0" y="655"/>
                    </a:lnTo>
                    <a:lnTo>
                      <a:pt x="7287" y="655"/>
                    </a:lnTo>
                    <a:lnTo>
                      <a:pt x="728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9" name="Google Shape;999;p41"/>
              <p:cNvSpPr/>
              <p:nvPr/>
            </p:nvSpPr>
            <p:spPr>
              <a:xfrm>
                <a:off x="6757556" y="3618872"/>
                <a:ext cx="168645" cy="337698"/>
              </a:xfrm>
              <a:custGeom>
                <a:avLst/>
                <a:gdLst/>
                <a:ahLst/>
                <a:cxnLst/>
                <a:rect l="l" t="t" r="r" b="b"/>
                <a:pathLst>
                  <a:path w="5370" h="10753" extrusionOk="0">
                    <a:moveTo>
                      <a:pt x="0" y="1"/>
                    </a:moveTo>
                    <a:lnTo>
                      <a:pt x="0" y="10752"/>
                    </a:lnTo>
                    <a:lnTo>
                      <a:pt x="5370" y="10752"/>
                    </a:lnTo>
                    <a:lnTo>
                      <a:pt x="537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0" name="Google Shape;1000;p41"/>
              <p:cNvSpPr/>
              <p:nvPr/>
            </p:nvSpPr>
            <p:spPr>
              <a:xfrm>
                <a:off x="6757556" y="3864553"/>
                <a:ext cx="168645" cy="7506"/>
              </a:xfrm>
              <a:custGeom>
                <a:avLst/>
                <a:gdLst/>
                <a:ahLst/>
                <a:cxnLst/>
                <a:rect l="l" t="t" r="r" b="b"/>
                <a:pathLst>
                  <a:path w="5370" h="239" extrusionOk="0">
                    <a:moveTo>
                      <a:pt x="0" y="0"/>
                    </a:moveTo>
                    <a:lnTo>
                      <a:pt x="0" y="238"/>
                    </a:lnTo>
                    <a:lnTo>
                      <a:pt x="5370" y="238"/>
                    </a:lnTo>
                    <a:lnTo>
                      <a:pt x="537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1" name="Google Shape;1001;p41"/>
              <p:cNvSpPr/>
              <p:nvPr/>
            </p:nvSpPr>
            <p:spPr>
              <a:xfrm>
                <a:off x="6837953" y="3618872"/>
                <a:ext cx="7883" cy="249450"/>
              </a:xfrm>
              <a:custGeom>
                <a:avLst/>
                <a:gdLst/>
                <a:ahLst/>
                <a:cxnLst/>
                <a:rect l="l" t="t" r="r" b="b"/>
                <a:pathLst>
                  <a:path w="251" h="7943" extrusionOk="0">
                    <a:moveTo>
                      <a:pt x="0" y="1"/>
                    </a:moveTo>
                    <a:lnTo>
                      <a:pt x="0" y="7942"/>
                    </a:lnTo>
                    <a:lnTo>
                      <a:pt x="250" y="7942"/>
                    </a:lnTo>
                    <a:lnTo>
                      <a:pt x="25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2" name="Google Shape;1002;p41"/>
              <p:cNvSpPr/>
              <p:nvPr/>
            </p:nvSpPr>
            <p:spPr>
              <a:xfrm>
                <a:off x="6724644" y="3956538"/>
                <a:ext cx="228880" cy="20602"/>
              </a:xfrm>
              <a:custGeom>
                <a:avLst/>
                <a:gdLst/>
                <a:ahLst/>
                <a:cxnLst/>
                <a:rect l="l" t="t" r="r" b="b"/>
                <a:pathLst>
                  <a:path w="7288" h="656" extrusionOk="0">
                    <a:moveTo>
                      <a:pt x="0" y="0"/>
                    </a:moveTo>
                    <a:lnTo>
                      <a:pt x="0" y="655"/>
                    </a:lnTo>
                    <a:lnTo>
                      <a:pt x="7287" y="655"/>
                    </a:lnTo>
                    <a:lnTo>
                      <a:pt x="7287" y="0"/>
                    </a:lnTo>
                    <a:close/>
                  </a:path>
                </a:pathLst>
              </a:custGeom>
              <a:solidFill>
                <a:srgbClr val="78020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3" name="Google Shape;1003;p41"/>
              <p:cNvSpPr/>
              <p:nvPr/>
            </p:nvSpPr>
            <p:spPr>
              <a:xfrm>
                <a:off x="6730988" y="4067209"/>
                <a:ext cx="228880" cy="408359"/>
              </a:xfrm>
              <a:custGeom>
                <a:avLst/>
                <a:gdLst/>
                <a:ahLst/>
                <a:cxnLst/>
                <a:rect l="l" t="t" r="r" b="b"/>
                <a:pathLst>
                  <a:path w="7288" h="13003" extrusionOk="0">
                    <a:moveTo>
                      <a:pt x="3644" y="1"/>
                    </a:moveTo>
                    <a:cubicBezTo>
                      <a:pt x="1632" y="1"/>
                      <a:pt x="1" y="1632"/>
                      <a:pt x="1" y="3644"/>
                    </a:cubicBezTo>
                    <a:lnTo>
                      <a:pt x="1" y="13002"/>
                    </a:lnTo>
                    <a:lnTo>
                      <a:pt x="7287" y="13002"/>
                    </a:lnTo>
                    <a:lnTo>
                      <a:pt x="7287" y="3644"/>
                    </a:lnTo>
                    <a:cubicBezTo>
                      <a:pt x="7287" y="1632"/>
                      <a:pt x="5656" y="1"/>
                      <a:pt x="364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4" name="Google Shape;1004;p41"/>
              <p:cNvSpPr/>
              <p:nvPr/>
            </p:nvSpPr>
            <p:spPr>
              <a:xfrm>
                <a:off x="6750804" y="4088156"/>
                <a:ext cx="189247" cy="387035"/>
              </a:xfrm>
              <a:custGeom>
                <a:avLst/>
                <a:gdLst/>
                <a:ahLst/>
                <a:cxnLst/>
                <a:rect l="l" t="t" r="r" b="b"/>
                <a:pathLst>
                  <a:path w="6026" h="12324" extrusionOk="0">
                    <a:moveTo>
                      <a:pt x="3013" y="0"/>
                    </a:moveTo>
                    <a:cubicBezTo>
                      <a:pt x="1370" y="0"/>
                      <a:pt x="25" y="1405"/>
                      <a:pt x="1" y="3144"/>
                    </a:cubicBezTo>
                    <a:lnTo>
                      <a:pt x="1" y="12323"/>
                    </a:lnTo>
                    <a:lnTo>
                      <a:pt x="6025" y="12323"/>
                    </a:lnTo>
                    <a:lnTo>
                      <a:pt x="6025" y="3144"/>
                    </a:lnTo>
                    <a:cubicBezTo>
                      <a:pt x="6002" y="1405"/>
                      <a:pt x="4656" y="0"/>
                      <a:pt x="301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5" name="Google Shape;1005;p41"/>
              <p:cNvSpPr/>
              <p:nvPr/>
            </p:nvSpPr>
            <p:spPr>
              <a:xfrm>
                <a:off x="6756803" y="4291943"/>
                <a:ext cx="17964" cy="17587"/>
              </a:xfrm>
              <a:custGeom>
                <a:avLst/>
                <a:gdLst/>
                <a:ahLst/>
                <a:cxnLst/>
                <a:rect l="l" t="t" r="r" b="b"/>
                <a:pathLst>
                  <a:path w="572" h="560" extrusionOk="0">
                    <a:moveTo>
                      <a:pt x="286" y="0"/>
                    </a:moveTo>
                    <a:cubicBezTo>
                      <a:pt x="131" y="0"/>
                      <a:pt x="0" y="119"/>
                      <a:pt x="0" y="274"/>
                    </a:cubicBezTo>
                    <a:cubicBezTo>
                      <a:pt x="0" y="429"/>
                      <a:pt x="131" y="560"/>
                      <a:pt x="286" y="560"/>
                    </a:cubicBezTo>
                    <a:cubicBezTo>
                      <a:pt x="441" y="560"/>
                      <a:pt x="572" y="429"/>
                      <a:pt x="572" y="274"/>
                    </a:cubicBezTo>
                    <a:cubicBezTo>
                      <a:pt x="572" y="119"/>
                      <a:pt x="441" y="0"/>
                      <a:pt x="286" y="0"/>
                    </a:cubicBezTo>
                    <a:close/>
                  </a:path>
                </a:pathLst>
              </a:custGeom>
              <a:solidFill>
                <a:srgbClr val="F5AD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6" name="Google Shape;1006;p41"/>
              <p:cNvSpPr/>
              <p:nvPr/>
            </p:nvSpPr>
            <p:spPr>
              <a:xfrm>
                <a:off x="6625184" y="2922563"/>
                <a:ext cx="44532" cy="217637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6930" extrusionOk="0">
                    <a:moveTo>
                      <a:pt x="0" y="0"/>
                    </a:moveTo>
                    <a:lnTo>
                      <a:pt x="0" y="6930"/>
                    </a:lnTo>
                    <a:lnTo>
                      <a:pt x="1417" y="6930"/>
                    </a:lnTo>
                    <a:lnTo>
                      <a:pt x="141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7" name="Google Shape;1007;p41"/>
              <p:cNvSpPr/>
              <p:nvPr/>
            </p:nvSpPr>
            <p:spPr>
              <a:xfrm>
                <a:off x="6585174" y="2775019"/>
                <a:ext cx="124552" cy="112838"/>
              </a:xfrm>
              <a:custGeom>
                <a:avLst/>
                <a:gdLst/>
                <a:ahLst/>
                <a:cxnLst/>
                <a:rect l="l" t="t" r="r" b="b"/>
                <a:pathLst>
                  <a:path w="3966" h="3593" extrusionOk="0">
                    <a:moveTo>
                      <a:pt x="1966" y="0"/>
                    </a:moveTo>
                    <a:cubicBezTo>
                      <a:pt x="1165" y="0"/>
                      <a:pt x="439" y="543"/>
                      <a:pt x="239" y="1356"/>
                    </a:cubicBezTo>
                    <a:cubicBezTo>
                      <a:pt x="0" y="2320"/>
                      <a:pt x="584" y="3297"/>
                      <a:pt x="1548" y="3535"/>
                    </a:cubicBezTo>
                    <a:cubicBezTo>
                      <a:pt x="1697" y="3574"/>
                      <a:pt x="1847" y="3593"/>
                      <a:pt x="1995" y="3593"/>
                    </a:cubicBezTo>
                    <a:cubicBezTo>
                      <a:pt x="2789" y="3593"/>
                      <a:pt x="3516" y="3050"/>
                      <a:pt x="3727" y="2237"/>
                    </a:cubicBezTo>
                    <a:cubicBezTo>
                      <a:pt x="3965" y="1273"/>
                      <a:pt x="3382" y="296"/>
                      <a:pt x="2417" y="58"/>
                    </a:cubicBezTo>
                    <a:cubicBezTo>
                      <a:pt x="2266" y="19"/>
                      <a:pt x="2115" y="0"/>
                      <a:pt x="196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8" name="Google Shape;1008;p41"/>
              <p:cNvSpPr/>
              <p:nvPr/>
            </p:nvSpPr>
            <p:spPr>
              <a:xfrm>
                <a:off x="6594156" y="2722981"/>
                <a:ext cx="93116" cy="79486"/>
              </a:xfrm>
              <a:custGeom>
                <a:avLst/>
                <a:gdLst/>
                <a:ahLst/>
                <a:cxnLst/>
                <a:rect l="l" t="t" r="r" b="b"/>
                <a:pathLst>
                  <a:path w="2965" h="2531" extrusionOk="0">
                    <a:moveTo>
                      <a:pt x="1691" y="1"/>
                    </a:moveTo>
                    <a:cubicBezTo>
                      <a:pt x="572" y="1"/>
                      <a:pt x="0" y="1358"/>
                      <a:pt x="798" y="2156"/>
                    </a:cubicBezTo>
                    <a:cubicBezTo>
                      <a:pt x="1057" y="2414"/>
                      <a:pt x="1375" y="2530"/>
                      <a:pt x="1688" y="2530"/>
                    </a:cubicBezTo>
                    <a:cubicBezTo>
                      <a:pt x="2340" y="2530"/>
                      <a:pt x="2965" y="2027"/>
                      <a:pt x="2965" y="1263"/>
                    </a:cubicBezTo>
                    <a:cubicBezTo>
                      <a:pt x="2953" y="560"/>
                      <a:pt x="2393" y="1"/>
                      <a:pt x="169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9" name="Google Shape;1009;p41"/>
              <p:cNvSpPr/>
              <p:nvPr/>
            </p:nvSpPr>
            <p:spPr>
              <a:xfrm>
                <a:off x="6605368" y="2636617"/>
                <a:ext cx="73299" cy="63093"/>
              </a:xfrm>
              <a:custGeom>
                <a:avLst/>
                <a:gdLst/>
                <a:ahLst/>
                <a:cxnLst/>
                <a:rect l="l" t="t" r="r" b="b"/>
                <a:pathLst>
                  <a:path w="2334" h="2009" extrusionOk="0">
                    <a:moveTo>
                      <a:pt x="1334" y="0"/>
                    </a:moveTo>
                    <a:cubicBezTo>
                      <a:pt x="441" y="0"/>
                      <a:pt x="0" y="1084"/>
                      <a:pt x="631" y="1715"/>
                    </a:cubicBezTo>
                    <a:cubicBezTo>
                      <a:pt x="835" y="1918"/>
                      <a:pt x="1083" y="2009"/>
                      <a:pt x="1327" y="2009"/>
                    </a:cubicBezTo>
                    <a:cubicBezTo>
                      <a:pt x="1841" y="2009"/>
                      <a:pt x="2334" y="1606"/>
                      <a:pt x="2334" y="1000"/>
                    </a:cubicBezTo>
                    <a:cubicBezTo>
                      <a:pt x="2334" y="453"/>
                      <a:pt x="1893" y="0"/>
                      <a:pt x="133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0" name="Google Shape;1010;p41"/>
              <p:cNvSpPr/>
              <p:nvPr/>
            </p:nvSpPr>
            <p:spPr>
              <a:xfrm>
                <a:off x="6530216" y="2920833"/>
                <a:ext cx="605771" cy="278876"/>
              </a:xfrm>
              <a:custGeom>
                <a:avLst/>
                <a:gdLst/>
                <a:ahLst/>
                <a:cxnLst/>
                <a:rect l="l" t="t" r="r" b="b"/>
                <a:pathLst>
                  <a:path w="19289" h="8880" extrusionOk="0">
                    <a:moveTo>
                      <a:pt x="10034" y="0"/>
                    </a:moveTo>
                    <a:cubicBezTo>
                      <a:pt x="9845" y="0"/>
                      <a:pt x="9657" y="63"/>
                      <a:pt x="9501" y="190"/>
                    </a:cubicBezTo>
                    <a:lnTo>
                      <a:pt x="631" y="7333"/>
                    </a:lnTo>
                    <a:cubicBezTo>
                      <a:pt x="0" y="7845"/>
                      <a:pt x="357" y="8857"/>
                      <a:pt x="1167" y="8857"/>
                    </a:cubicBezTo>
                    <a:cubicBezTo>
                      <a:pt x="1357" y="8857"/>
                      <a:pt x="1548" y="8798"/>
                      <a:pt x="1703" y="8679"/>
                    </a:cubicBezTo>
                    <a:lnTo>
                      <a:pt x="10025" y="1975"/>
                    </a:lnTo>
                    <a:lnTo>
                      <a:pt x="17740" y="8655"/>
                    </a:lnTo>
                    <a:cubicBezTo>
                      <a:pt x="17907" y="8805"/>
                      <a:pt x="18117" y="8879"/>
                      <a:pt x="18326" y="8879"/>
                    </a:cubicBezTo>
                    <a:cubicBezTo>
                      <a:pt x="18567" y="8879"/>
                      <a:pt x="18807" y="8781"/>
                      <a:pt x="18979" y="8583"/>
                    </a:cubicBezTo>
                    <a:cubicBezTo>
                      <a:pt x="19288" y="8214"/>
                      <a:pt x="19241" y="7655"/>
                      <a:pt x="18860" y="7357"/>
                    </a:cubicBezTo>
                    <a:lnTo>
                      <a:pt x="10597" y="213"/>
                    </a:lnTo>
                    <a:cubicBezTo>
                      <a:pt x="10437" y="72"/>
                      <a:pt x="10236" y="0"/>
                      <a:pt x="100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1" name="Google Shape;1011;p41"/>
              <p:cNvSpPr/>
              <p:nvPr/>
            </p:nvSpPr>
            <p:spPr>
              <a:xfrm>
                <a:off x="8553828" y="3724330"/>
                <a:ext cx="94655" cy="164939"/>
              </a:xfrm>
              <a:custGeom>
                <a:avLst/>
                <a:gdLst/>
                <a:ahLst/>
                <a:cxnLst/>
                <a:rect l="l" t="t" r="r" b="b"/>
                <a:pathLst>
                  <a:path w="3014" h="5252" extrusionOk="0">
                    <a:moveTo>
                      <a:pt x="1" y="1"/>
                    </a:moveTo>
                    <a:lnTo>
                      <a:pt x="1" y="5251"/>
                    </a:lnTo>
                    <a:lnTo>
                      <a:pt x="3013" y="5251"/>
                    </a:lnTo>
                    <a:lnTo>
                      <a:pt x="301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2" name="Google Shape;1012;p41"/>
              <p:cNvSpPr/>
              <p:nvPr/>
            </p:nvSpPr>
            <p:spPr>
              <a:xfrm>
                <a:off x="8535142" y="3705644"/>
                <a:ext cx="132027" cy="202311"/>
              </a:xfrm>
              <a:custGeom>
                <a:avLst/>
                <a:gdLst/>
                <a:ahLst/>
                <a:cxnLst/>
                <a:rect l="l" t="t" r="r" b="b"/>
                <a:pathLst>
                  <a:path w="4204" h="6442" extrusionOk="0">
                    <a:moveTo>
                      <a:pt x="3608" y="596"/>
                    </a:moveTo>
                    <a:lnTo>
                      <a:pt x="3608" y="5834"/>
                    </a:lnTo>
                    <a:lnTo>
                      <a:pt x="596" y="5834"/>
                    </a:lnTo>
                    <a:lnTo>
                      <a:pt x="596" y="596"/>
                    </a:lnTo>
                    <a:close/>
                    <a:moveTo>
                      <a:pt x="0" y="0"/>
                    </a:moveTo>
                    <a:lnTo>
                      <a:pt x="0" y="6441"/>
                    </a:lnTo>
                    <a:lnTo>
                      <a:pt x="4203" y="6441"/>
                    </a:lnTo>
                    <a:lnTo>
                      <a:pt x="420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3" name="Google Shape;1013;p41"/>
              <p:cNvSpPr/>
              <p:nvPr/>
            </p:nvSpPr>
            <p:spPr>
              <a:xfrm>
                <a:off x="8598329" y="3724330"/>
                <a:ext cx="5653" cy="164939"/>
              </a:xfrm>
              <a:custGeom>
                <a:avLst/>
                <a:gdLst/>
                <a:ahLst/>
                <a:cxnLst/>
                <a:rect l="l" t="t" r="r" b="b"/>
                <a:pathLst>
                  <a:path w="180" h="5252" extrusionOk="0">
                    <a:moveTo>
                      <a:pt x="1" y="1"/>
                    </a:moveTo>
                    <a:lnTo>
                      <a:pt x="1" y="5251"/>
                    </a:lnTo>
                    <a:lnTo>
                      <a:pt x="179" y="5251"/>
                    </a:lnTo>
                    <a:lnTo>
                      <a:pt x="17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4" name="Google Shape;1014;p41"/>
              <p:cNvSpPr/>
              <p:nvPr/>
            </p:nvSpPr>
            <p:spPr>
              <a:xfrm>
                <a:off x="8553828" y="3777812"/>
                <a:ext cx="94655" cy="5621"/>
              </a:xfrm>
              <a:custGeom>
                <a:avLst/>
                <a:gdLst/>
                <a:ahLst/>
                <a:cxnLst/>
                <a:rect l="l" t="t" r="r" b="b"/>
                <a:pathLst>
                  <a:path w="3014" h="179" extrusionOk="0">
                    <a:moveTo>
                      <a:pt x="1" y="0"/>
                    </a:moveTo>
                    <a:lnTo>
                      <a:pt x="1" y="179"/>
                    </a:lnTo>
                    <a:lnTo>
                      <a:pt x="3013" y="179"/>
                    </a:lnTo>
                    <a:lnTo>
                      <a:pt x="301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5" name="Google Shape;1015;p41"/>
              <p:cNvSpPr/>
              <p:nvPr/>
            </p:nvSpPr>
            <p:spPr>
              <a:xfrm>
                <a:off x="8771088" y="4107219"/>
                <a:ext cx="197443" cy="213177"/>
              </a:xfrm>
              <a:custGeom>
                <a:avLst/>
                <a:gdLst/>
                <a:ahLst/>
                <a:cxnLst/>
                <a:rect l="l" t="t" r="r" b="b"/>
                <a:pathLst>
                  <a:path w="6287" h="6788" extrusionOk="0">
                    <a:moveTo>
                      <a:pt x="0" y="1"/>
                    </a:moveTo>
                    <a:lnTo>
                      <a:pt x="0" y="6787"/>
                    </a:lnTo>
                    <a:lnTo>
                      <a:pt x="6287" y="6787"/>
                    </a:lnTo>
                    <a:lnTo>
                      <a:pt x="628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6" name="Google Shape;1016;p41"/>
              <p:cNvSpPr/>
              <p:nvPr/>
            </p:nvSpPr>
            <p:spPr>
              <a:xfrm>
                <a:off x="8752402" y="4088533"/>
                <a:ext cx="234847" cy="250926"/>
              </a:xfrm>
              <a:custGeom>
                <a:avLst/>
                <a:gdLst/>
                <a:ahLst/>
                <a:cxnLst/>
                <a:rect l="l" t="t" r="r" b="b"/>
                <a:pathLst>
                  <a:path w="7478" h="7990" extrusionOk="0">
                    <a:moveTo>
                      <a:pt x="6882" y="596"/>
                    </a:moveTo>
                    <a:lnTo>
                      <a:pt x="6882" y="7382"/>
                    </a:lnTo>
                    <a:lnTo>
                      <a:pt x="595" y="7382"/>
                    </a:lnTo>
                    <a:lnTo>
                      <a:pt x="595" y="596"/>
                    </a:lnTo>
                    <a:close/>
                    <a:moveTo>
                      <a:pt x="0" y="0"/>
                    </a:moveTo>
                    <a:lnTo>
                      <a:pt x="0" y="7989"/>
                    </a:lnTo>
                    <a:lnTo>
                      <a:pt x="7477" y="7989"/>
                    </a:lnTo>
                    <a:lnTo>
                      <a:pt x="747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7" name="Google Shape;1017;p41"/>
              <p:cNvSpPr/>
              <p:nvPr/>
            </p:nvSpPr>
            <p:spPr>
              <a:xfrm>
                <a:off x="8898969" y="4107219"/>
                <a:ext cx="5998" cy="216161"/>
              </a:xfrm>
              <a:custGeom>
                <a:avLst/>
                <a:gdLst/>
                <a:ahLst/>
                <a:cxnLst/>
                <a:rect l="l" t="t" r="r" b="b"/>
                <a:pathLst>
                  <a:path w="191" h="6883" extrusionOk="0">
                    <a:moveTo>
                      <a:pt x="0" y="1"/>
                    </a:moveTo>
                    <a:lnTo>
                      <a:pt x="0" y="6882"/>
                    </a:lnTo>
                    <a:lnTo>
                      <a:pt x="191" y="6882"/>
                    </a:lnTo>
                    <a:lnTo>
                      <a:pt x="19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8" name="Google Shape;1018;p41"/>
              <p:cNvSpPr/>
              <p:nvPr/>
            </p:nvSpPr>
            <p:spPr>
              <a:xfrm>
                <a:off x="8834652" y="4107219"/>
                <a:ext cx="5998" cy="213177"/>
              </a:xfrm>
              <a:custGeom>
                <a:avLst/>
                <a:gdLst/>
                <a:ahLst/>
                <a:cxnLst/>
                <a:rect l="l" t="t" r="r" b="b"/>
                <a:pathLst>
                  <a:path w="191" h="6788" extrusionOk="0">
                    <a:moveTo>
                      <a:pt x="0" y="1"/>
                    </a:moveTo>
                    <a:lnTo>
                      <a:pt x="0" y="6787"/>
                    </a:lnTo>
                    <a:lnTo>
                      <a:pt x="191" y="6787"/>
                    </a:lnTo>
                    <a:lnTo>
                      <a:pt x="19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9" name="Google Shape;1019;p41"/>
              <p:cNvSpPr/>
              <p:nvPr/>
            </p:nvSpPr>
            <p:spPr>
              <a:xfrm>
                <a:off x="8771088" y="4180519"/>
                <a:ext cx="197820" cy="5998"/>
              </a:xfrm>
              <a:custGeom>
                <a:avLst/>
                <a:gdLst/>
                <a:ahLst/>
                <a:cxnLst/>
                <a:rect l="l" t="t" r="r" b="b"/>
                <a:pathLst>
                  <a:path w="6299" h="191" extrusionOk="0">
                    <a:moveTo>
                      <a:pt x="0" y="0"/>
                    </a:moveTo>
                    <a:lnTo>
                      <a:pt x="0" y="191"/>
                    </a:lnTo>
                    <a:lnTo>
                      <a:pt x="6299" y="191"/>
                    </a:lnTo>
                    <a:lnTo>
                      <a:pt x="629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0" name="Google Shape;1020;p41"/>
              <p:cNvSpPr/>
              <p:nvPr/>
            </p:nvSpPr>
            <p:spPr>
              <a:xfrm>
                <a:off x="8222160" y="4107219"/>
                <a:ext cx="197098" cy="213177"/>
              </a:xfrm>
              <a:custGeom>
                <a:avLst/>
                <a:gdLst/>
                <a:ahLst/>
                <a:cxnLst/>
                <a:rect l="l" t="t" r="r" b="b"/>
                <a:pathLst>
                  <a:path w="6276" h="6788" extrusionOk="0">
                    <a:moveTo>
                      <a:pt x="1" y="1"/>
                    </a:moveTo>
                    <a:lnTo>
                      <a:pt x="1" y="6787"/>
                    </a:lnTo>
                    <a:lnTo>
                      <a:pt x="6276" y="6787"/>
                    </a:lnTo>
                    <a:lnTo>
                      <a:pt x="627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1" name="Google Shape;1021;p41"/>
              <p:cNvSpPr/>
              <p:nvPr/>
            </p:nvSpPr>
            <p:spPr>
              <a:xfrm>
                <a:off x="8203097" y="4088533"/>
                <a:ext cx="234847" cy="250926"/>
              </a:xfrm>
              <a:custGeom>
                <a:avLst/>
                <a:gdLst/>
                <a:ahLst/>
                <a:cxnLst/>
                <a:rect l="l" t="t" r="r" b="b"/>
                <a:pathLst>
                  <a:path w="7478" h="7990" extrusionOk="0">
                    <a:moveTo>
                      <a:pt x="6883" y="596"/>
                    </a:moveTo>
                    <a:lnTo>
                      <a:pt x="6883" y="7382"/>
                    </a:lnTo>
                    <a:lnTo>
                      <a:pt x="608" y="7382"/>
                    </a:lnTo>
                    <a:lnTo>
                      <a:pt x="608" y="596"/>
                    </a:lnTo>
                    <a:close/>
                    <a:moveTo>
                      <a:pt x="1" y="0"/>
                    </a:moveTo>
                    <a:lnTo>
                      <a:pt x="1" y="7989"/>
                    </a:lnTo>
                    <a:lnTo>
                      <a:pt x="7478" y="7989"/>
                    </a:lnTo>
                    <a:lnTo>
                      <a:pt x="7478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2" name="Google Shape;1022;p41"/>
              <p:cNvSpPr/>
              <p:nvPr/>
            </p:nvSpPr>
            <p:spPr>
              <a:xfrm>
                <a:off x="8349664" y="4107219"/>
                <a:ext cx="6030" cy="216161"/>
              </a:xfrm>
              <a:custGeom>
                <a:avLst/>
                <a:gdLst/>
                <a:ahLst/>
                <a:cxnLst/>
                <a:rect l="l" t="t" r="r" b="b"/>
                <a:pathLst>
                  <a:path w="192" h="6883" extrusionOk="0">
                    <a:moveTo>
                      <a:pt x="1" y="1"/>
                    </a:moveTo>
                    <a:lnTo>
                      <a:pt x="1" y="6882"/>
                    </a:lnTo>
                    <a:lnTo>
                      <a:pt x="191" y="6882"/>
                    </a:lnTo>
                    <a:lnTo>
                      <a:pt x="19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3" name="Google Shape;1023;p41"/>
              <p:cNvSpPr/>
              <p:nvPr/>
            </p:nvSpPr>
            <p:spPr>
              <a:xfrm>
                <a:off x="8285378" y="4107219"/>
                <a:ext cx="5998" cy="213177"/>
              </a:xfrm>
              <a:custGeom>
                <a:avLst/>
                <a:gdLst/>
                <a:ahLst/>
                <a:cxnLst/>
                <a:rect l="l" t="t" r="r" b="b"/>
                <a:pathLst>
                  <a:path w="191" h="6788" extrusionOk="0">
                    <a:moveTo>
                      <a:pt x="0" y="1"/>
                    </a:moveTo>
                    <a:lnTo>
                      <a:pt x="0" y="6787"/>
                    </a:lnTo>
                    <a:lnTo>
                      <a:pt x="191" y="6787"/>
                    </a:lnTo>
                    <a:lnTo>
                      <a:pt x="19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4" name="Google Shape;1024;p41"/>
              <p:cNvSpPr/>
              <p:nvPr/>
            </p:nvSpPr>
            <p:spPr>
              <a:xfrm>
                <a:off x="8222160" y="4180519"/>
                <a:ext cx="197475" cy="5998"/>
              </a:xfrm>
              <a:custGeom>
                <a:avLst/>
                <a:gdLst/>
                <a:ahLst/>
                <a:cxnLst/>
                <a:rect l="l" t="t" r="r" b="b"/>
                <a:pathLst>
                  <a:path w="6288" h="191" extrusionOk="0">
                    <a:moveTo>
                      <a:pt x="1" y="0"/>
                    </a:moveTo>
                    <a:lnTo>
                      <a:pt x="1" y="191"/>
                    </a:lnTo>
                    <a:lnTo>
                      <a:pt x="6287" y="191"/>
                    </a:lnTo>
                    <a:lnTo>
                      <a:pt x="628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5" name="Google Shape;1025;p41"/>
              <p:cNvSpPr/>
              <p:nvPr/>
            </p:nvSpPr>
            <p:spPr>
              <a:xfrm>
                <a:off x="8492903" y="4088156"/>
                <a:ext cx="207179" cy="386658"/>
              </a:xfrm>
              <a:custGeom>
                <a:avLst/>
                <a:gdLst/>
                <a:ahLst/>
                <a:cxnLst/>
                <a:rect l="l" t="t" r="r" b="b"/>
                <a:pathLst>
                  <a:path w="6597" h="12312" extrusionOk="0">
                    <a:moveTo>
                      <a:pt x="0" y="0"/>
                    </a:moveTo>
                    <a:lnTo>
                      <a:pt x="0" y="12311"/>
                    </a:lnTo>
                    <a:lnTo>
                      <a:pt x="6596" y="12311"/>
                    </a:lnTo>
                    <a:lnTo>
                      <a:pt x="659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6" name="Google Shape;1026;p41"/>
              <p:cNvSpPr/>
              <p:nvPr/>
            </p:nvSpPr>
            <p:spPr>
              <a:xfrm>
                <a:off x="8448402" y="4440364"/>
                <a:ext cx="295804" cy="34451"/>
              </a:xfrm>
              <a:custGeom>
                <a:avLst/>
                <a:gdLst/>
                <a:ahLst/>
                <a:cxnLst/>
                <a:rect l="l" t="t" r="r" b="b"/>
                <a:pathLst>
                  <a:path w="9419" h="1097" extrusionOk="0">
                    <a:moveTo>
                      <a:pt x="0" y="1"/>
                    </a:moveTo>
                    <a:lnTo>
                      <a:pt x="0" y="1096"/>
                    </a:lnTo>
                    <a:lnTo>
                      <a:pt x="9418" y="1096"/>
                    </a:lnTo>
                    <a:lnTo>
                      <a:pt x="941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7" name="Google Shape;1027;p41"/>
              <p:cNvSpPr/>
              <p:nvPr/>
            </p:nvSpPr>
            <p:spPr>
              <a:xfrm>
                <a:off x="8499623" y="4274734"/>
                <a:ext cx="19094" cy="16331"/>
              </a:xfrm>
              <a:custGeom>
                <a:avLst/>
                <a:gdLst/>
                <a:ahLst/>
                <a:cxnLst/>
                <a:rect l="l" t="t" r="r" b="b"/>
                <a:pathLst>
                  <a:path w="608" h="520" extrusionOk="0">
                    <a:moveTo>
                      <a:pt x="346" y="0"/>
                    </a:moveTo>
                    <a:cubicBezTo>
                      <a:pt x="119" y="0"/>
                      <a:pt x="0" y="286"/>
                      <a:pt x="167" y="441"/>
                    </a:cubicBezTo>
                    <a:cubicBezTo>
                      <a:pt x="217" y="495"/>
                      <a:pt x="281" y="519"/>
                      <a:pt x="345" y="519"/>
                    </a:cubicBezTo>
                    <a:cubicBezTo>
                      <a:pt x="477" y="519"/>
                      <a:pt x="608" y="415"/>
                      <a:pt x="608" y="262"/>
                    </a:cubicBezTo>
                    <a:cubicBezTo>
                      <a:pt x="596" y="120"/>
                      <a:pt x="489" y="0"/>
                      <a:pt x="34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8" name="Google Shape;1028;p41"/>
              <p:cNvSpPr/>
              <p:nvPr/>
            </p:nvSpPr>
            <p:spPr>
              <a:xfrm>
                <a:off x="8407638" y="3372673"/>
                <a:ext cx="59104" cy="296903"/>
              </a:xfrm>
              <a:custGeom>
                <a:avLst/>
                <a:gdLst/>
                <a:ahLst/>
                <a:cxnLst/>
                <a:rect l="l" t="t" r="r" b="b"/>
                <a:pathLst>
                  <a:path w="1882" h="9454" extrusionOk="0">
                    <a:moveTo>
                      <a:pt x="0" y="0"/>
                    </a:moveTo>
                    <a:lnTo>
                      <a:pt x="0" y="9454"/>
                    </a:lnTo>
                    <a:lnTo>
                      <a:pt x="1882" y="9454"/>
                    </a:lnTo>
                    <a:lnTo>
                      <a:pt x="188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9" name="Google Shape;1029;p41"/>
              <p:cNvSpPr/>
              <p:nvPr/>
            </p:nvSpPr>
            <p:spPr>
              <a:xfrm>
                <a:off x="8373595" y="3241226"/>
                <a:ext cx="112964" cy="112964"/>
              </a:xfrm>
              <a:custGeom>
                <a:avLst/>
                <a:gdLst/>
                <a:ahLst/>
                <a:cxnLst/>
                <a:rect l="l" t="t" r="r" b="b"/>
                <a:pathLst>
                  <a:path w="3597" h="3597" extrusionOk="0">
                    <a:moveTo>
                      <a:pt x="1799" y="1"/>
                    </a:moveTo>
                    <a:cubicBezTo>
                      <a:pt x="811" y="1"/>
                      <a:pt x="1" y="810"/>
                      <a:pt x="1" y="1799"/>
                    </a:cubicBezTo>
                    <a:cubicBezTo>
                      <a:pt x="1" y="2787"/>
                      <a:pt x="811" y="3596"/>
                      <a:pt x="1799" y="3596"/>
                    </a:cubicBezTo>
                    <a:cubicBezTo>
                      <a:pt x="2787" y="3596"/>
                      <a:pt x="3597" y="2787"/>
                      <a:pt x="3597" y="1799"/>
                    </a:cubicBezTo>
                    <a:cubicBezTo>
                      <a:pt x="3597" y="810"/>
                      <a:pt x="2787" y="1"/>
                      <a:pt x="179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0" name="Google Shape;1030;p41"/>
              <p:cNvSpPr/>
              <p:nvPr/>
            </p:nvSpPr>
            <p:spPr>
              <a:xfrm>
                <a:off x="8376987" y="3189251"/>
                <a:ext cx="92739" cy="79486"/>
              </a:xfrm>
              <a:custGeom>
                <a:avLst/>
                <a:gdLst/>
                <a:ahLst/>
                <a:cxnLst/>
                <a:rect l="l" t="t" r="r" b="b"/>
                <a:pathLst>
                  <a:path w="2953" h="2531" extrusionOk="0">
                    <a:moveTo>
                      <a:pt x="1691" y="1"/>
                    </a:moveTo>
                    <a:cubicBezTo>
                      <a:pt x="560" y="1"/>
                      <a:pt x="0" y="1358"/>
                      <a:pt x="798" y="2156"/>
                    </a:cubicBezTo>
                    <a:cubicBezTo>
                      <a:pt x="1057" y="2414"/>
                      <a:pt x="1374" y="2530"/>
                      <a:pt x="1685" y="2530"/>
                    </a:cubicBezTo>
                    <a:cubicBezTo>
                      <a:pt x="2333" y="2530"/>
                      <a:pt x="2953" y="2027"/>
                      <a:pt x="2953" y="1263"/>
                    </a:cubicBezTo>
                    <a:cubicBezTo>
                      <a:pt x="2953" y="560"/>
                      <a:pt x="2393" y="1"/>
                      <a:pt x="169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1" name="Google Shape;1031;p41"/>
              <p:cNvSpPr/>
              <p:nvPr/>
            </p:nvSpPr>
            <p:spPr>
              <a:xfrm>
                <a:off x="8387821" y="3118213"/>
                <a:ext cx="73676" cy="63124"/>
              </a:xfrm>
              <a:custGeom>
                <a:avLst/>
                <a:gdLst/>
                <a:ahLst/>
                <a:cxnLst/>
                <a:rect l="l" t="t" r="r" b="b"/>
                <a:pathLst>
                  <a:path w="2346" h="2010" extrusionOk="0">
                    <a:moveTo>
                      <a:pt x="1346" y="1"/>
                    </a:moveTo>
                    <a:cubicBezTo>
                      <a:pt x="453" y="1"/>
                      <a:pt x="0" y="1084"/>
                      <a:pt x="631" y="1715"/>
                    </a:cubicBezTo>
                    <a:cubicBezTo>
                      <a:pt x="835" y="1918"/>
                      <a:pt x="1085" y="2009"/>
                      <a:pt x="1330" y="2009"/>
                    </a:cubicBezTo>
                    <a:cubicBezTo>
                      <a:pt x="1848" y="2009"/>
                      <a:pt x="2346" y="1606"/>
                      <a:pt x="2346" y="1001"/>
                    </a:cubicBezTo>
                    <a:cubicBezTo>
                      <a:pt x="2346" y="453"/>
                      <a:pt x="1894" y="1"/>
                      <a:pt x="13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2" name="Google Shape;1032;p41"/>
              <p:cNvSpPr/>
              <p:nvPr/>
            </p:nvSpPr>
            <p:spPr>
              <a:xfrm>
                <a:off x="8115980" y="3422967"/>
                <a:ext cx="1030712" cy="720211"/>
              </a:xfrm>
              <a:custGeom>
                <a:avLst/>
                <a:gdLst/>
                <a:ahLst/>
                <a:cxnLst/>
                <a:rect l="l" t="t" r="r" b="b"/>
                <a:pathLst>
                  <a:path w="32820" h="22933" extrusionOk="0">
                    <a:moveTo>
                      <a:pt x="15455" y="0"/>
                    </a:moveTo>
                    <a:cubicBezTo>
                      <a:pt x="15241" y="0"/>
                      <a:pt x="15038" y="95"/>
                      <a:pt x="14919" y="262"/>
                    </a:cubicBezTo>
                    <a:lnTo>
                      <a:pt x="1" y="19788"/>
                    </a:lnTo>
                    <a:lnTo>
                      <a:pt x="1703" y="19788"/>
                    </a:lnTo>
                    <a:lnTo>
                      <a:pt x="15455" y="1774"/>
                    </a:lnTo>
                    <a:lnTo>
                      <a:pt x="31350" y="22658"/>
                    </a:lnTo>
                    <a:cubicBezTo>
                      <a:pt x="31499" y="22852"/>
                      <a:pt x="31687" y="22933"/>
                      <a:pt x="31870" y="22933"/>
                    </a:cubicBezTo>
                    <a:cubicBezTo>
                      <a:pt x="32361" y="22933"/>
                      <a:pt x="32820" y="22356"/>
                      <a:pt x="32421" y="21836"/>
                    </a:cubicBezTo>
                    <a:lnTo>
                      <a:pt x="15979" y="262"/>
                    </a:lnTo>
                    <a:cubicBezTo>
                      <a:pt x="15860" y="95"/>
                      <a:pt x="15657" y="0"/>
                      <a:pt x="1545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3" name="Google Shape;1033;p41"/>
              <p:cNvSpPr/>
              <p:nvPr/>
            </p:nvSpPr>
            <p:spPr>
              <a:xfrm>
                <a:off x="5558765" y="3193742"/>
                <a:ext cx="72200" cy="230356"/>
              </a:xfrm>
              <a:custGeom>
                <a:avLst/>
                <a:gdLst/>
                <a:ahLst/>
                <a:cxnLst/>
                <a:rect l="l" t="t" r="r" b="b"/>
                <a:pathLst>
                  <a:path w="2299" h="7335" extrusionOk="0">
                    <a:moveTo>
                      <a:pt x="1" y="1"/>
                    </a:moveTo>
                    <a:lnTo>
                      <a:pt x="1" y="7335"/>
                    </a:lnTo>
                    <a:lnTo>
                      <a:pt x="2299" y="7335"/>
                    </a:lnTo>
                    <a:lnTo>
                      <a:pt x="229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4" name="Google Shape;1034;p41"/>
              <p:cNvSpPr/>
              <p:nvPr/>
            </p:nvSpPr>
            <p:spPr>
              <a:xfrm>
                <a:off x="5522869" y="2996707"/>
                <a:ext cx="145876" cy="145845"/>
              </a:xfrm>
              <a:custGeom>
                <a:avLst/>
                <a:gdLst/>
                <a:ahLst/>
                <a:cxnLst/>
                <a:rect l="l" t="t" r="r" b="b"/>
                <a:pathLst>
                  <a:path w="4645" h="4644" extrusionOk="0">
                    <a:moveTo>
                      <a:pt x="2322" y="0"/>
                    </a:moveTo>
                    <a:cubicBezTo>
                      <a:pt x="1037" y="0"/>
                      <a:pt x="1" y="1036"/>
                      <a:pt x="1" y="2322"/>
                    </a:cubicBezTo>
                    <a:cubicBezTo>
                      <a:pt x="1" y="3596"/>
                      <a:pt x="1037" y="4643"/>
                      <a:pt x="2322" y="4643"/>
                    </a:cubicBezTo>
                    <a:cubicBezTo>
                      <a:pt x="3608" y="4643"/>
                      <a:pt x="4644" y="3596"/>
                      <a:pt x="4644" y="2322"/>
                    </a:cubicBezTo>
                    <a:cubicBezTo>
                      <a:pt x="4644" y="1036"/>
                      <a:pt x="3608" y="0"/>
                      <a:pt x="232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5" name="Google Shape;1035;p41"/>
              <p:cNvSpPr/>
              <p:nvPr/>
            </p:nvSpPr>
            <p:spPr>
              <a:xfrm>
                <a:off x="5526983" y="2928998"/>
                <a:ext cx="120061" cy="102946"/>
              </a:xfrm>
              <a:custGeom>
                <a:avLst/>
                <a:gdLst/>
                <a:ahLst/>
                <a:cxnLst/>
                <a:rect l="l" t="t" r="r" b="b"/>
                <a:pathLst>
                  <a:path w="3823" h="3278" extrusionOk="0">
                    <a:moveTo>
                      <a:pt x="2191" y="1"/>
                    </a:moveTo>
                    <a:cubicBezTo>
                      <a:pt x="727" y="1"/>
                      <a:pt x="1" y="1763"/>
                      <a:pt x="1025" y="2799"/>
                    </a:cubicBezTo>
                    <a:cubicBezTo>
                      <a:pt x="1359" y="3130"/>
                      <a:pt x="1770" y="3278"/>
                      <a:pt x="2172" y="3278"/>
                    </a:cubicBezTo>
                    <a:cubicBezTo>
                      <a:pt x="3015" y="3278"/>
                      <a:pt x="3823" y="2627"/>
                      <a:pt x="3823" y="1644"/>
                    </a:cubicBezTo>
                    <a:cubicBezTo>
                      <a:pt x="3823" y="739"/>
                      <a:pt x="3096" y="1"/>
                      <a:pt x="219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6" name="Google Shape;1036;p41"/>
              <p:cNvSpPr/>
              <p:nvPr/>
            </p:nvSpPr>
            <p:spPr>
              <a:xfrm>
                <a:off x="5555028" y="2837390"/>
                <a:ext cx="81182" cy="81182"/>
              </a:xfrm>
              <a:custGeom>
                <a:avLst/>
                <a:gdLst/>
                <a:ahLst/>
                <a:cxnLst/>
                <a:rect l="l" t="t" r="r" b="b"/>
                <a:pathLst>
                  <a:path w="2585" h="2585" extrusionOk="0">
                    <a:moveTo>
                      <a:pt x="1298" y="1"/>
                    </a:moveTo>
                    <a:cubicBezTo>
                      <a:pt x="584" y="1"/>
                      <a:pt x="1" y="584"/>
                      <a:pt x="1" y="1299"/>
                    </a:cubicBezTo>
                    <a:cubicBezTo>
                      <a:pt x="1" y="2013"/>
                      <a:pt x="584" y="2585"/>
                      <a:pt x="1298" y="2585"/>
                    </a:cubicBezTo>
                    <a:cubicBezTo>
                      <a:pt x="2013" y="2585"/>
                      <a:pt x="2584" y="2013"/>
                      <a:pt x="2584" y="1299"/>
                    </a:cubicBezTo>
                    <a:cubicBezTo>
                      <a:pt x="2584" y="584"/>
                      <a:pt x="2013" y="1"/>
                      <a:pt x="129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7" name="Google Shape;1037;p41"/>
              <p:cNvSpPr/>
              <p:nvPr/>
            </p:nvSpPr>
            <p:spPr>
              <a:xfrm>
                <a:off x="6008233" y="3274516"/>
                <a:ext cx="102475" cy="178380"/>
              </a:xfrm>
              <a:custGeom>
                <a:avLst/>
                <a:gdLst/>
                <a:ahLst/>
                <a:cxnLst/>
                <a:rect l="l" t="t" r="r" b="b"/>
                <a:pathLst>
                  <a:path w="3263" h="5680" extrusionOk="0">
                    <a:moveTo>
                      <a:pt x="0" y="0"/>
                    </a:moveTo>
                    <a:lnTo>
                      <a:pt x="0" y="5680"/>
                    </a:lnTo>
                    <a:lnTo>
                      <a:pt x="3262" y="5680"/>
                    </a:lnTo>
                    <a:lnTo>
                      <a:pt x="326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8" name="Google Shape;1038;p41"/>
              <p:cNvSpPr/>
              <p:nvPr/>
            </p:nvSpPr>
            <p:spPr>
              <a:xfrm>
                <a:off x="6055718" y="3274516"/>
                <a:ext cx="7506" cy="178380"/>
              </a:xfrm>
              <a:custGeom>
                <a:avLst/>
                <a:gdLst/>
                <a:ahLst/>
                <a:cxnLst/>
                <a:rect l="l" t="t" r="r" b="b"/>
                <a:pathLst>
                  <a:path w="239" h="5680" extrusionOk="0">
                    <a:moveTo>
                      <a:pt x="0" y="0"/>
                    </a:moveTo>
                    <a:lnTo>
                      <a:pt x="0" y="5680"/>
                    </a:lnTo>
                    <a:lnTo>
                      <a:pt x="238" y="5680"/>
                    </a:lnTo>
                    <a:lnTo>
                      <a:pt x="238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9" name="Google Shape;1039;p41"/>
              <p:cNvSpPr/>
              <p:nvPr/>
            </p:nvSpPr>
            <p:spPr>
              <a:xfrm>
                <a:off x="6008233" y="3359749"/>
                <a:ext cx="102475" cy="7883"/>
              </a:xfrm>
              <a:custGeom>
                <a:avLst/>
                <a:gdLst/>
                <a:ahLst/>
                <a:cxnLst/>
                <a:rect l="l" t="t" r="r" b="b"/>
                <a:pathLst>
                  <a:path w="3263" h="251" extrusionOk="0">
                    <a:moveTo>
                      <a:pt x="0" y="1"/>
                    </a:moveTo>
                    <a:lnTo>
                      <a:pt x="0" y="251"/>
                    </a:lnTo>
                    <a:lnTo>
                      <a:pt x="3262" y="251"/>
                    </a:lnTo>
                    <a:lnTo>
                      <a:pt x="3262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0" name="Google Shape;1040;p41"/>
              <p:cNvSpPr/>
              <p:nvPr/>
            </p:nvSpPr>
            <p:spPr>
              <a:xfrm>
                <a:off x="5550914" y="3506347"/>
                <a:ext cx="297688" cy="29552"/>
              </a:xfrm>
              <a:custGeom>
                <a:avLst/>
                <a:gdLst/>
                <a:ahLst/>
                <a:cxnLst/>
                <a:rect l="l" t="t" r="r" b="b"/>
                <a:pathLst>
                  <a:path w="9479" h="941" extrusionOk="0">
                    <a:moveTo>
                      <a:pt x="1" y="0"/>
                    </a:moveTo>
                    <a:lnTo>
                      <a:pt x="1" y="941"/>
                    </a:lnTo>
                    <a:lnTo>
                      <a:pt x="9478" y="941"/>
                    </a:lnTo>
                    <a:lnTo>
                      <a:pt x="94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1" name="Google Shape;1041;p41"/>
              <p:cNvSpPr/>
              <p:nvPr/>
            </p:nvSpPr>
            <p:spPr>
              <a:xfrm>
                <a:off x="5915871" y="3506347"/>
                <a:ext cx="297657" cy="29552"/>
              </a:xfrm>
              <a:custGeom>
                <a:avLst/>
                <a:gdLst/>
                <a:ahLst/>
                <a:cxnLst/>
                <a:rect l="l" t="t" r="r" b="b"/>
                <a:pathLst>
                  <a:path w="9478" h="941" extrusionOk="0">
                    <a:moveTo>
                      <a:pt x="0" y="0"/>
                    </a:moveTo>
                    <a:lnTo>
                      <a:pt x="0" y="941"/>
                    </a:lnTo>
                    <a:lnTo>
                      <a:pt x="9478" y="941"/>
                    </a:lnTo>
                    <a:lnTo>
                      <a:pt x="94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2" name="Google Shape;1042;p41"/>
              <p:cNvSpPr/>
              <p:nvPr/>
            </p:nvSpPr>
            <p:spPr>
              <a:xfrm>
                <a:off x="6286419" y="3506347"/>
                <a:ext cx="297657" cy="29552"/>
              </a:xfrm>
              <a:custGeom>
                <a:avLst/>
                <a:gdLst/>
                <a:ahLst/>
                <a:cxnLst/>
                <a:rect l="l" t="t" r="r" b="b"/>
                <a:pathLst>
                  <a:path w="9478" h="941" extrusionOk="0">
                    <a:moveTo>
                      <a:pt x="0" y="0"/>
                    </a:moveTo>
                    <a:lnTo>
                      <a:pt x="0" y="941"/>
                    </a:lnTo>
                    <a:lnTo>
                      <a:pt x="9478" y="941"/>
                    </a:lnTo>
                    <a:lnTo>
                      <a:pt x="94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3" name="Google Shape;1043;p41"/>
              <p:cNvSpPr/>
              <p:nvPr/>
            </p:nvSpPr>
            <p:spPr>
              <a:xfrm>
                <a:off x="6255736" y="4031313"/>
                <a:ext cx="297688" cy="29584"/>
              </a:xfrm>
              <a:custGeom>
                <a:avLst/>
                <a:gdLst/>
                <a:ahLst/>
                <a:cxnLst/>
                <a:rect l="l" t="t" r="r" b="b"/>
                <a:pathLst>
                  <a:path w="9479" h="942" extrusionOk="0">
                    <a:moveTo>
                      <a:pt x="1" y="1"/>
                    </a:moveTo>
                    <a:lnTo>
                      <a:pt x="1" y="941"/>
                    </a:lnTo>
                    <a:lnTo>
                      <a:pt x="9478" y="941"/>
                    </a:lnTo>
                    <a:lnTo>
                      <a:pt x="947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4" name="Google Shape;1044;p41"/>
              <p:cNvSpPr/>
              <p:nvPr/>
            </p:nvSpPr>
            <p:spPr>
              <a:xfrm>
                <a:off x="5576728" y="3534392"/>
                <a:ext cx="250926" cy="271496"/>
              </a:xfrm>
              <a:custGeom>
                <a:avLst/>
                <a:gdLst/>
                <a:ahLst/>
                <a:cxnLst/>
                <a:rect l="l" t="t" r="r" b="b"/>
                <a:pathLst>
                  <a:path w="7990" h="8645" extrusionOk="0">
                    <a:moveTo>
                      <a:pt x="0" y="0"/>
                    </a:moveTo>
                    <a:lnTo>
                      <a:pt x="0" y="8644"/>
                    </a:lnTo>
                    <a:lnTo>
                      <a:pt x="7989" y="8644"/>
                    </a:lnTo>
                    <a:lnTo>
                      <a:pt x="798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5" name="Google Shape;1045;p41"/>
              <p:cNvSpPr/>
              <p:nvPr/>
            </p:nvSpPr>
            <p:spPr>
              <a:xfrm>
                <a:off x="5941655" y="3534392"/>
                <a:ext cx="250926" cy="271496"/>
              </a:xfrm>
              <a:custGeom>
                <a:avLst/>
                <a:gdLst/>
                <a:ahLst/>
                <a:cxnLst/>
                <a:rect l="l" t="t" r="r" b="b"/>
                <a:pathLst>
                  <a:path w="7990" h="8645" extrusionOk="0">
                    <a:moveTo>
                      <a:pt x="1" y="0"/>
                    </a:moveTo>
                    <a:lnTo>
                      <a:pt x="1" y="8644"/>
                    </a:lnTo>
                    <a:lnTo>
                      <a:pt x="7990" y="8644"/>
                    </a:lnTo>
                    <a:lnTo>
                      <a:pt x="799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6" name="Google Shape;1046;p41"/>
              <p:cNvSpPr/>
              <p:nvPr/>
            </p:nvSpPr>
            <p:spPr>
              <a:xfrm>
                <a:off x="6312202" y="3534392"/>
                <a:ext cx="250926" cy="271496"/>
              </a:xfrm>
              <a:custGeom>
                <a:avLst/>
                <a:gdLst/>
                <a:ahLst/>
                <a:cxnLst/>
                <a:rect l="l" t="t" r="r" b="b"/>
                <a:pathLst>
                  <a:path w="7990" h="8645" extrusionOk="0">
                    <a:moveTo>
                      <a:pt x="1" y="0"/>
                    </a:moveTo>
                    <a:lnTo>
                      <a:pt x="1" y="8644"/>
                    </a:lnTo>
                    <a:lnTo>
                      <a:pt x="7990" y="8644"/>
                    </a:lnTo>
                    <a:lnTo>
                      <a:pt x="799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7" name="Google Shape;1047;p41"/>
              <p:cNvSpPr/>
              <p:nvPr/>
            </p:nvSpPr>
            <p:spPr>
              <a:xfrm>
                <a:off x="6281551" y="4059358"/>
                <a:ext cx="250926" cy="271119"/>
              </a:xfrm>
              <a:custGeom>
                <a:avLst/>
                <a:gdLst/>
                <a:ahLst/>
                <a:cxnLst/>
                <a:rect l="l" t="t" r="r" b="b"/>
                <a:pathLst>
                  <a:path w="7990" h="8633" extrusionOk="0">
                    <a:moveTo>
                      <a:pt x="1" y="1"/>
                    </a:moveTo>
                    <a:lnTo>
                      <a:pt x="1" y="8633"/>
                    </a:lnTo>
                    <a:lnTo>
                      <a:pt x="7990" y="8633"/>
                    </a:lnTo>
                    <a:lnTo>
                      <a:pt x="799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" name="Google Shape;1048;p41"/>
              <p:cNvSpPr/>
              <p:nvPr/>
            </p:nvSpPr>
            <p:spPr>
              <a:xfrm>
                <a:off x="5595038" y="4059358"/>
                <a:ext cx="250926" cy="271119"/>
              </a:xfrm>
              <a:custGeom>
                <a:avLst/>
                <a:gdLst/>
                <a:ahLst/>
                <a:cxnLst/>
                <a:rect l="l" t="t" r="r" b="b"/>
                <a:pathLst>
                  <a:path w="7990" h="8633" extrusionOk="0">
                    <a:moveTo>
                      <a:pt x="1" y="1"/>
                    </a:moveTo>
                    <a:lnTo>
                      <a:pt x="1" y="8633"/>
                    </a:lnTo>
                    <a:lnTo>
                      <a:pt x="7990" y="8633"/>
                    </a:lnTo>
                    <a:lnTo>
                      <a:pt x="799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" name="Google Shape;1049;p41"/>
              <p:cNvSpPr/>
              <p:nvPr/>
            </p:nvSpPr>
            <p:spPr>
              <a:xfrm>
                <a:off x="5739375" y="3534392"/>
                <a:ext cx="7506" cy="274857"/>
              </a:xfrm>
              <a:custGeom>
                <a:avLst/>
                <a:gdLst/>
                <a:ahLst/>
                <a:cxnLst/>
                <a:rect l="l" t="t" r="r" b="b"/>
                <a:pathLst>
                  <a:path w="239" h="8752" extrusionOk="0">
                    <a:moveTo>
                      <a:pt x="0" y="0"/>
                    </a:moveTo>
                    <a:lnTo>
                      <a:pt x="0" y="8751"/>
                    </a:lnTo>
                    <a:lnTo>
                      <a:pt x="239" y="8751"/>
                    </a:lnTo>
                    <a:lnTo>
                      <a:pt x="23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0" name="Google Shape;1050;p41"/>
              <p:cNvSpPr/>
              <p:nvPr/>
            </p:nvSpPr>
            <p:spPr>
              <a:xfrm>
                <a:off x="5657471" y="3534392"/>
                <a:ext cx="7537" cy="271496"/>
              </a:xfrm>
              <a:custGeom>
                <a:avLst/>
                <a:gdLst/>
                <a:ahLst/>
                <a:cxnLst/>
                <a:rect l="l" t="t" r="r" b="b"/>
                <a:pathLst>
                  <a:path w="240" h="8645" extrusionOk="0">
                    <a:moveTo>
                      <a:pt x="1" y="0"/>
                    </a:moveTo>
                    <a:lnTo>
                      <a:pt x="1" y="8644"/>
                    </a:lnTo>
                    <a:lnTo>
                      <a:pt x="239" y="8644"/>
                    </a:lnTo>
                    <a:lnTo>
                      <a:pt x="23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1" name="Google Shape;1051;p41"/>
              <p:cNvSpPr/>
              <p:nvPr/>
            </p:nvSpPr>
            <p:spPr>
              <a:xfrm>
                <a:off x="5576728" y="3666010"/>
                <a:ext cx="251303" cy="7883"/>
              </a:xfrm>
              <a:custGeom>
                <a:avLst/>
                <a:gdLst/>
                <a:ahLst/>
                <a:cxnLst/>
                <a:rect l="l" t="t" r="r" b="b"/>
                <a:pathLst>
                  <a:path w="8002" h="251" extrusionOk="0">
                    <a:moveTo>
                      <a:pt x="0" y="0"/>
                    </a:moveTo>
                    <a:lnTo>
                      <a:pt x="0" y="250"/>
                    </a:lnTo>
                    <a:lnTo>
                      <a:pt x="8001" y="250"/>
                    </a:lnTo>
                    <a:lnTo>
                      <a:pt x="800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2" name="Google Shape;1052;p41"/>
              <p:cNvSpPr/>
              <p:nvPr/>
            </p:nvSpPr>
            <p:spPr>
              <a:xfrm>
                <a:off x="6104301" y="3534392"/>
                <a:ext cx="7537" cy="274857"/>
              </a:xfrm>
              <a:custGeom>
                <a:avLst/>
                <a:gdLst/>
                <a:ahLst/>
                <a:cxnLst/>
                <a:rect l="l" t="t" r="r" b="b"/>
                <a:pathLst>
                  <a:path w="240" h="8752" extrusionOk="0">
                    <a:moveTo>
                      <a:pt x="1" y="0"/>
                    </a:moveTo>
                    <a:lnTo>
                      <a:pt x="1" y="8751"/>
                    </a:lnTo>
                    <a:lnTo>
                      <a:pt x="239" y="8751"/>
                    </a:lnTo>
                    <a:lnTo>
                      <a:pt x="23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3" name="Google Shape;1053;p41"/>
              <p:cNvSpPr/>
              <p:nvPr/>
            </p:nvSpPr>
            <p:spPr>
              <a:xfrm>
                <a:off x="6022428" y="3534392"/>
                <a:ext cx="7506" cy="271496"/>
              </a:xfrm>
              <a:custGeom>
                <a:avLst/>
                <a:gdLst/>
                <a:ahLst/>
                <a:cxnLst/>
                <a:rect l="l" t="t" r="r" b="b"/>
                <a:pathLst>
                  <a:path w="239" h="8645" extrusionOk="0">
                    <a:moveTo>
                      <a:pt x="0" y="0"/>
                    </a:moveTo>
                    <a:lnTo>
                      <a:pt x="0" y="8644"/>
                    </a:lnTo>
                    <a:lnTo>
                      <a:pt x="239" y="8644"/>
                    </a:lnTo>
                    <a:lnTo>
                      <a:pt x="23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4" name="Google Shape;1054;p41"/>
              <p:cNvSpPr/>
              <p:nvPr/>
            </p:nvSpPr>
            <p:spPr>
              <a:xfrm>
                <a:off x="5941655" y="3666010"/>
                <a:ext cx="251303" cy="7883"/>
              </a:xfrm>
              <a:custGeom>
                <a:avLst/>
                <a:gdLst/>
                <a:ahLst/>
                <a:cxnLst/>
                <a:rect l="l" t="t" r="r" b="b"/>
                <a:pathLst>
                  <a:path w="8002" h="251" extrusionOk="0">
                    <a:moveTo>
                      <a:pt x="1" y="0"/>
                    </a:moveTo>
                    <a:lnTo>
                      <a:pt x="1" y="250"/>
                    </a:lnTo>
                    <a:lnTo>
                      <a:pt x="8002" y="250"/>
                    </a:lnTo>
                    <a:lnTo>
                      <a:pt x="800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5" name="Google Shape;1055;p41"/>
              <p:cNvSpPr/>
              <p:nvPr/>
            </p:nvSpPr>
            <p:spPr>
              <a:xfrm>
                <a:off x="6474880" y="3534392"/>
                <a:ext cx="7506" cy="274857"/>
              </a:xfrm>
              <a:custGeom>
                <a:avLst/>
                <a:gdLst/>
                <a:ahLst/>
                <a:cxnLst/>
                <a:rect l="l" t="t" r="r" b="b"/>
                <a:pathLst>
                  <a:path w="239" h="8752" extrusionOk="0">
                    <a:moveTo>
                      <a:pt x="0" y="0"/>
                    </a:moveTo>
                    <a:lnTo>
                      <a:pt x="0" y="8751"/>
                    </a:lnTo>
                    <a:lnTo>
                      <a:pt x="238" y="8751"/>
                    </a:lnTo>
                    <a:lnTo>
                      <a:pt x="238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6" name="Google Shape;1056;p41"/>
              <p:cNvSpPr/>
              <p:nvPr/>
            </p:nvSpPr>
            <p:spPr>
              <a:xfrm>
                <a:off x="6392976" y="3534392"/>
                <a:ext cx="7506" cy="271496"/>
              </a:xfrm>
              <a:custGeom>
                <a:avLst/>
                <a:gdLst/>
                <a:ahLst/>
                <a:cxnLst/>
                <a:rect l="l" t="t" r="r" b="b"/>
                <a:pathLst>
                  <a:path w="239" h="8645" extrusionOk="0">
                    <a:moveTo>
                      <a:pt x="1" y="0"/>
                    </a:moveTo>
                    <a:lnTo>
                      <a:pt x="1" y="8644"/>
                    </a:lnTo>
                    <a:lnTo>
                      <a:pt x="239" y="8644"/>
                    </a:lnTo>
                    <a:lnTo>
                      <a:pt x="23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7" name="Google Shape;1057;p41"/>
              <p:cNvSpPr/>
              <p:nvPr/>
            </p:nvSpPr>
            <p:spPr>
              <a:xfrm>
                <a:off x="6312202" y="3666010"/>
                <a:ext cx="251303" cy="7883"/>
              </a:xfrm>
              <a:custGeom>
                <a:avLst/>
                <a:gdLst/>
                <a:ahLst/>
                <a:cxnLst/>
                <a:rect l="l" t="t" r="r" b="b"/>
                <a:pathLst>
                  <a:path w="8002" h="251" extrusionOk="0">
                    <a:moveTo>
                      <a:pt x="1" y="0"/>
                    </a:moveTo>
                    <a:lnTo>
                      <a:pt x="1" y="250"/>
                    </a:lnTo>
                    <a:lnTo>
                      <a:pt x="8002" y="250"/>
                    </a:lnTo>
                    <a:lnTo>
                      <a:pt x="800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8" name="Google Shape;1058;p41"/>
              <p:cNvSpPr/>
              <p:nvPr/>
            </p:nvSpPr>
            <p:spPr>
              <a:xfrm>
                <a:off x="6444197" y="4059358"/>
                <a:ext cx="7506" cy="274857"/>
              </a:xfrm>
              <a:custGeom>
                <a:avLst/>
                <a:gdLst/>
                <a:ahLst/>
                <a:cxnLst/>
                <a:rect l="l" t="t" r="r" b="b"/>
                <a:pathLst>
                  <a:path w="239" h="8752" extrusionOk="0">
                    <a:moveTo>
                      <a:pt x="1" y="1"/>
                    </a:moveTo>
                    <a:lnTo>
                      <a:pt x="1" y="8752"/>
                    </a:lnTo>
                    <a:lnTo>
                      <a:pt x="239" y="8752"/>
                    </a:lnTo>
                    <a:lnTo>
                      <a:pt x="23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9" name="Google Shape;1059;p41"/>
              <p:cNvSpPr/>
              <p:nvPr/>
            </p:nvSpPr>
            <p:spPr>
              <a:xfrm>
                <a:off x="6362325" y="4059358"/>
                <a:ext cx="7506" cy="271119"/>
              </a:xfrm>
              <a:custGeom>
                <a:avLst/>
                <a:gdLst/>
                <a:ahLst/>
                <a:cxnLst/>
                <a:rect l="l" t="t" r="r" b="b"/>
                <a:pathLst>
                  <a:path w="239" h="8633" extrusionOk="0">
                    <a:moveTo>
                      <a:pt x="0" y="1"/>
                    </a:moveTo>
                    <a:lnTo>
                      <a:pt x="0" y="8633"/>
                    </a:lnTo>
                    <a:lnTo>
                      <a:pt x="238" y="8633"/>
                    </a:lnTo>
                    <a:lnTo>
                      <a:pt x="238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0" name="Google Shape;1060;p41"/>
              <p:cNvSpPr/>
              <p:nvPr/>
            </p:nvSpPr>
            <p:spPr>
              <a:xfrm>
                <a:off x="6281551" y="4190976"/>
                <a:ext cx="251303" cy="7883"/>
              </a:xfrm>
              <a:custGeom>
                <a:avLst/>
                <a:gdLst/>
                <a:ahLst/>
                <a:cxnLst/>
                <a:rect l="l" t="t" r="r" b="b"/>
                <a:pathLst>
                  <a:path w="8002" h="251" extrusionOk="0">
                    <a:moveTo>
                      <a:pt x="1" y="0"/>
                    </a:moveTo>
                    <a:lnTo>
                      <a:pt x="1" y="251"/>
                    </a:lnTo>
                    <a:lnTo>
                      <a:pt x="8002" y="251"/>
                    </a:lnTo>
                    <a:lnTo>
                      <a:pt x="800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1" name="Google Shape;1061;p41"/>
              <p:cNvSpPr/>
              <p:nvPr/>
            </p:nvSpPr>
            <p:spPr>
              <a:xfrm>
                <a:off x="5757307" y="4059358"/>
                <a:ext cx="7883" cy="274857"/>
              </a:xfrm>
              <a:custGeom>
                <a:avLst/>
                <a:gdLst/>
                <a:ahLst/>
                <a:cxnLst/>
                <a:rect l="l" t="t" r="r" b="b"/>
                <a:pathLst>
                  <a:path w="251" h="8752" extrusionOk="0">
                    <a:moveTo>
                      <a:pt x="1" y="1"/>
                    </a:moveTo>
                    <a:lnTo>
                      <a:pt x="1" y="8752"/>
                    </a:lnTo>
                    <a:lnTo>
                      <a:pt x="251" y="8752"/>
                    </a:lnTo>
                    <a:lnTo>
                      <a:pt x="25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2" name="Google Shape;1062;p41"/>
              <p:cNvSpPr/>
              <p:nvPr/>
            </p:nvSpPr>
            <p:spPr>
              <a:xfrm>
                <a:off x="5675811" y="4059358"/>
                <a:ext cx="7506" cy="271119"/>
              </a:xfrm>
              <a:custGeom>
                <a:avLst/>
                <a:gdLst/>
                <a:ahLst/>
                <a:cxnLst/>
                <a:rect l="l" t="t" r="r" b="b"/>
                <a:pathLst>
                  <a:path w="239" h="8633" extrusionOk="0">
                    <a:moveTo>
                      <a:pt x="0" y="1"/>
                    </a:moveTo>
                    <a:lnTo>
                      <a:pt x="0" y="8633"/>
                    </a:lnTo>
                    <a:lnTo>
                      <a:pt x="239" y="8633"/>
                    </a:lnTo>
                    <a:lnTo>
                      <a:pt x="23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3" name="Google Shape;1063;p41"/>
              <p:cNvSpPr/>
              <p:nvPr/>
            </p:nvSpPr>
            <p:spPr>
              <a:xfrm>
                <a:off x="5595038" y="4190976"/>
                <a:ext cx="251303" cy="7883"/>
              </a:xfrm>
              <a:custGeom>
                <a:avLst/>
                <a:gdLst/>
                <a:ahLst/>
                <a:cxnLst/>
                <a:rect l="l" t="t" r="r" b="b"/>
                <a:pathLst>
                  <a:path w="8002" h="251" extrusionOk="0">
                    <a:moveTo>
                      <a:pt x="1" y="0"/>
                    </a:moveTo>
                    <a:lnTo>
                      <a:pt x="1" y="251"/>
                    </a:lnTo>
                    <a:lnTo>
                      <a:pt x="8002" y="251"/>
                    </a:lnTo>
                    <a:lnTo>
                      <a:pt x="800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4" name="Google Shape;1064;p41"/>
              <p:cNvSpPr/>
              <p:nvPr/>
            </p:nvSpPr>
            <p:spPr>
              <a:xfrm>
                <a:off x="5568877" y="4031313"/>
                <a:ext cx="297657" cy="29584"/>
              </a:xfrm>
              <a:custGeom>
                <a:avLst/>
                <a:gdLst/>
                <a:ahLst/>
                <a:cxnLst/>
                <a:rect l="l" t="t" r="r" b="b"/>
                <a:pathLst>
                  <a:path w="9478" h="942" extrusionOk="0">
                    <a:moveTo>
                      <a:pt x="0" y="1"/>
                    </a:moveTo>
                    <a:lnTo>
                      <a:pt x="0" y="941"/>
                    </a:lnTo>
                    <a:lnTo>
                      <a:pt x="9478" y="941"/>
                    </a:lnTo>
                    <a:lnTo>
                      <a:pt x="947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5" name="Google Shape;1065;p41"/>
              <p:cNvSpPr/>
              <p:nvPr/>
            </p:nvSpPr>
            <p:spPr>
              <a:xfrm>
                <a:off x="5964486" y="4102728"/>
                <a:ext cx="200050" cy="373217"/>
              </a:xfrm>
              <a:custGeom>
                <a:avLst/>
                <a:gdLst/>
                <a:ahLst/>
                <a:cxnLst/>
                <a:rect l="l" t="t" r="r" b="b"/>
                <a:pathLst>
                  <a:path w="6370" h="11884" extrusionOk="0">
                    <a:moveTo>
                      <a:pt x="0" y="1"/>
                    </a:moveTo>
                    <a:lnTo>
                      <a:pt x="0" y="11883"/>
                    </a:lnTo>
                    <a:lnTo>
                      <a:pt x="6370" y="11883"/>
                    </a:lnTo>
                    <a:lnTo>
                      <a:pt x="637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6" name="Google Shape;1066;p41"/>
              <p:cNvSpPr/>
              <p:nvPr/>
            </p:nvSpPr>
            <p:spPr>
              <a:xfrm>
                <a:off x="5971207" y="4282962"/>
                <a:ext cx="18341" cy="15765"/>
              </a:xfrm>
              <a:custGeom>
                <a:avLst/>
                <a:gdLst/>
                <a:ahLst/>
                <a:cxnLst/>
                <a:rect l="l" t="t" r="r" b="b"/>
                <a:pathLst>
                  <a:path w="584" h="502" extrusionOk="0">
                    <a:moveTo>
                      <a:pt x="334" y="0"/>
                    </a:moveTo>
                    <a:cubicBezTo>
                      <a:pt x="107" y="0"/>
                      <a:pt x="0" y="274"/>
                      <a:pt x="155" y="429"/>
                    </a:cubicBezTo>
                    <a:cubicBezTo>
                      <a:pt x="205" y="479"/>
                      <a:pt x="268" y="502"/>
                      <a:pt x="330" y="502"/>
                    </a:cubicBezTo>
                    <a:cubicBezTo>
                      <a:pt x="459" y="502"/>
                      <a:pt x="584" y="403"/>
                      <a:pt x="584" y="250"/>
                    </a:cubicBezTo>
                    <a:cubicBezTo>
                      <a:pt x="584" y="119"/>
                      <a:pt x="465" y="0"/>
                      <a:pt x="334" y="0"/>
                    </a:cubicBezTo>
                    <a:close/>
                  </a:path>
                </a:pathLst>
              </a:custGeom>
              <a:solidFill>
                <a:srgbClr val="ED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7" name="Google Shape;1067;p41"/>
              <p:cNvSpPr/>
              <p:nvPr/>
            </p:nvSpPr>
            <p:spPr>
              <a:xfrm>
                <a:off x="5372188" y="3112874"/>
                <a:ext cx="1252274" cy="452734"/>
              </a:xfrm>
              <a:custGeom>
                <a:avLst/>
                <a:gdLst/>
                <a:ahLst/>
                <a:cxnLst/>
                <a:rect l="l" t="t" r="r" b="b"/>
                <a:pathLst>
                  <a:path w="39875" h="14416" extrusionOk="0">
                    <a:moveTo>
                      <a:pt x="22033" y="1"/>
                    </a:moveTo>
                    <a:cubicBezTo>
                      <a:pt x="21866" y="1"/>
                      <a:pt x="21700" y="46"/>
                      <a:pt x="21551" y="135"/>
                    </a:cubicBezTo>
                    <a:lnTo>
                      <a:pt x="596" y="12660"/>
                    </a:lnTo>
                    <a:cubicBezTo>
                      <a:pt x="143" y="12934"/>
                      <a:pt x="1" y="13506"/>
                      <a:pt x="262" y="13958"/>
                    </a:cubicBezTo>
                    <a:cubicBezTo>
                      <a:pt x="444" y="14249"/>
                      <a:pt x="755" y="14416"/>
                      <a:pt x="1076" y="14416"/>
                    </a:cubicBezTo>
                    <a:cubicBezTo>
                      <a:pt x="1240" y="14416"/>
                      <a:pt x="1407" y="14372"/>
                      <a:pt x="1560" y="14279"/>
                    </a:cubicBezTo>
                    <a:lnTo>
                      <a:pt x="22027" y="2040"/>
                    </a:lnTo>
                    <a:lnTo>
                      <a:pt x="39875" y="12744"/>
                    </a:lnTo>
                    <a:lnTo>
                      <a:pt x="39875" y="12744"/>
                    </a:lnTo>
                    <a:lnTo>
                      <a:pt x="39863" y="10529"/>
                    </a:lnTo>
                    <a:lnTo>
                      <a:pt x="22515" y="135"/>
                    </a:lnTo>
                    <a:cubicBezTo>
                      <a:pt x="22366" y="46"/>
                      <a:pt x="22200" y="1"/>
                      <a:pt x="220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8" name="Google Shape;1068;p41"/>
              <p:cNvSpPr/>
              <p:nvPr/>
            </p:nvSpPr>
            <p:spPr>
              <a:xfrm>
                <a:off x="10107842" y="3597579"/>
                <a:ext cx="874598" cy="877990"/>
              </a:xfrm>
              <a:custGeom>
                <a:avLst/>
                <a:gdLst/>
                <a:ahLst/>
                <a:cxnLst/>
                <a:rect l="l" t="t" r="r" b="b"/>
                <a:pathLst>
                  <a:path w="27849" h="27957" extrusionOk="0">
                    <a:moveTo>
                      <a:pt x="0" y="0"/>
                    </a:moveTo>
                    <a:lnTo>
                      <a:pt x="0" y="27956"/>
                    </a:lnTo>
                    <a:lnTo>
                      <a:pt x="27849" y="27956"/>
                    </a:lnTo>
                    <a:lnTo>
                      <a:pt x="2784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9" name="Google Shape;1069;p41"/>
              <p:cNvSpPr/>
              <p:nvPr/>
            </p:nvSpPr>
            <p:spPr>
              <a:xfrm>
                <a:off x="10107842" y="3455471"/>
                <a:ext cx="370202" cy="1020097"/>
              </a:xfrm>
              <a:custGeom>
                <a:avLst/>
                <a:gdLst/>
                <a:ahLst/>
                <a:cxnLst/>
                <a:rect l="l" t="t" r="r" b="b"/>
                <a:pathLst>
                  <a:path w="11788" h="32482" extrusionOk="0">
                    <a:moveTo>
                      <a:pt x="5799" y="1"/>
                    </a:moveTo>
                    <a:lnTo>
                      <a:pt x="0" y="4680"/>
                    </a:lnTo>
                    <a:lnTo>
                      <a:pt x="0" y="32481"/>
                    </a:lnTo>
                    <a:lnTo>
                      <a:pt x="11787" y="32481"/>
                    </a:lnTo>
                    <a:lnTo>
                      <a:pt x="11787" y="4680"/>
                    </a:lnTo>
                    <a:lnTo>
                      <a:pt x="579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0" name="Google Shape;1070;p41"/>
              <p:cNvSpPr/>
              <p:nvPr/>
            </p:nvSpPr>
            <p:spPr>
              <a:xfrm>
                <a:off x="10074929" y="3409620"/>
                <a:ext cx="953895" cy="195465"/>
              </a:xfrm>
              <a:custGeom>
                <a:avLst/>
                <a:gdLst/>
                <a:ahLst/>
                <a:cxnLst/>
                <a:rect l="l" t="t" r="r" b="b"/>
                <a:pathLst>
                  <a:path w="30374" h="6224" extrusionOk="0">
                    <a:moveTo>
                      <a:pt x="6843" y="1"/>
                    </a:moveTo>
                    <a:cubicBezTo>
                      <a:pt x="6687" y="1"/>
                      <a:pt x="6533" y="54"/>
                      <a:pt x="6406" y="163"/>
                    </a:cubicBezTo>
                    <a:lnTo>
                      <a:pt x="798" y="4854"/>
                    </a:lnTo>
                    <a:lnTo>
                      <a:pt x="0" y="4854"/>
                    </a:lnTo>
                    <a:lnTo>
                      <a:pt x="1048" y="6223"/>
                    </a:lnTo>
                    <a:cubicBezTo>
                      <a:pt x="1203" y="6223"/>
                      <a:pt x="1358" y="6164"/>
                      <a:pt x="1489" y="6057"/>
                    </a:cubicBezTo>
                    <a:lnTo>
                      <a:pt x="6847" y="1568"/>
                    </a:lnTo>
                    <a:lnTo>
                      <a:pt x="12407" y="6069"/>
                    </a:lnTo>
                    <a:cubicBezTo>
                      <a:pt x="12526" y="6164"/>
                      <a:pt x="12681" y="6223"/>
                      <a:pt x="12835" y="6223"/>
                    </a:cubicBezTo>
                    <a:lnTo>
                      <a:pt x="29671" y="6223"/>
                    </a:lnTo>
                    <a:cubicBezTo>
                      <a:pt x="29678" y="6224"/>
                      <a:pt x="29685" y="6224"/>
                      <a:pt x="29692" y="6224"/>
                    </a:cubicBezTo>
                    <a:cubicBezTo>
                      <a:pt x="30064" y="6224"/>
                      <a:pt x="30373" y="5918"/>
                      <a:pt x="30373" y="5533"/>
                    </a:cubicBezTo>
                    <a:cubicBezTo>
                      <a:pt x="30373" y="5159"/>
                      <a:pt x="30064" y="4854"/>
                      <a:pt x="29692" y="4854"/>
                    </a:cubicBezTo>
                    <a:cubicBezTo>
                      <a:pt x="29685" y="4854"/>
                      <a:pt x="29678" y="4854"/>
                      <a:pt x="29671" y="4854"/>
                    </a:cubicBezTo>
                    <a:lnTo>
                      <a:pt x="13073" y="4854"/>
                    </a:lnTo>
                    <a:lnTo>
                      <a:pt x="7275" y="151"/>
                    </a:lnTo>
                    <a:cubicBezTo>
                      <a:pt x="7146" y="52"/>
                      <a:pt x="6994" y="1"/>
                      <a:pt x="684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1" name="Google Shape;1071;p41"/>
              <p:cNvSpPr/>
              <p:nvPr/>
            </p:nvSpPr>
            <p:spPr>
              <a:xfrm>
                <a:off x="10176273" y="3585614"/>
                <a:ext cx="227341" cy="404214"/>
              </a:xfrm>
              <a:custGeom>
                <a:avLst/>
                <a:gdLst/>
                <a:ahLst/>
                <a:cxnLst/>
                <a:rect l="l" t="t" r="r" b="b"/>
                <a:pathLst>
                  <a:path w="7239" h="12871" extrusionOk="0">
                    <a:moveTo>
                      <a:pt x="3620" y="0"/>
                    </a:moveTo>
                    <a:cubicBezTo>
                      <a:pt x="1643" y="0"/>
                      <a:pt x="24" y="1429"/>
                      <a:pt x="0" y="3179"/>
                    </a:cubicBezTo>
                    <a:lnTo>
                      <a:pt x="0" y="12871"/>
                    </a:lnTo>
                    <a:lnTo>
                      <a:pt x="7239" y="12871"/>
                    </a:lnTo>
                    <a:lnTo>
                      <a:pt x="7239" y="3179"/>
                    </a:lnTo>
                    <a:cubicBezTo>
                      <a:pt x="7215" y="1429"/>
                      <a:pt x="5596" y="0"/>
                      <a:pt x="36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2" name="Google Shape;1072;p41"/>
              <p:cNvSpPr/>
              <p:nvPr/>
            </p:nvSpPr>
            <p:spPr>
              <a:xfrm>
                <a:off x="10200926" y="3609921"/>
                <a:ext cx="178035" cy="355630"/>
              </a:xfrm>
              <a:custGeom>
                <a:avLst/>
                <a:gdLst/>
                <a:ahLst/>
                <a:cxnLst/>
                <a:rect l="l" t="t" r="r" b="b"/>
                <a:pathLst>
                  <a:path w="5669" h="11324" extrusionOk="0">
                    <a:moveTo>
                      <a:pt x="2835" y="0"/>
                    </a:moveTo>
                    <a:cubicBezTo>
                      <a:pt x="1287" y="0"/>
                      <a:pt x="13" y="1072"/>
                      <a:pt x="1" y="2405"/>
                    </a:cubicBezTo>
                    <a:lnTo>
                      <a:pt x="1" y="2548"/>
                    </a:lnTo>
                    <a:lnTo>
                      <a:pt x="1" y="11311"/>
                    </a:lnTo>
                    <a:lnTo>
                      <a:pt x="5668" y="11323"/>
                    </a:lnTo>
                    <a:lnTo>
                      <a:pt x="5668" y="2524"/>
                    </a:lnTo>
                    <a:lnTo>
                      <a:pt x="5668" y="2405"/>
                    </a:lnTo>
                    <a:cubicBezTo>
                      <a:pt x="5656" y="1084"/>
                      <a:pt x="4382" y="0"/>
                      <a:pt x="283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3" name="Google Shape;1073;p41"/>
              <p:cNvSpPr/>
              <p:nvPr/>
            </p:nvSpPr>
            <p:spPr>
              <a:xfrm>
                <a:off x="10287321" y="3609921"/>
                <a:ext cx="5245" cy="354123"/>
              </a:xfrm>
              <a:custGeom>
                <a:avLst/>
                <a:gdLst/>
                <a:ahLst/>
                <a:cxnLst/>
                <a:rect l="l" t="t" r="r" b="b"/>
                <a:pathLst>
                  <a:path w="167" h="11276" extrusionOk="0">
                    <a:moveTo>
                      <a:pt x="0" y="0"/>
                    </a:moveTo>
                    <a:lnTo>
                      <a:pt x="0" y="11275"/>
                    </a:lnTo>
                    <a:lnTo>
                      <a:pt x="167" y="11275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4" name="Google Shape;1074;p41"/>
              <p:cNvSpPr/>
              <p:nvPr/>
            </p:nvSpPr>
            <p:spPr>
              <a:xfrm>
                <a:off x="10200549" y="3697792"/>
                <a:ext cx="178412" cy="5621"/>
              </a:xfrm>
              <a:custGeom>
                <a:avLst/>
                <a:gdLst/>
                <a:ahLst/>
                <a:cxnLst/>
                <a:rect l="l" t="t" r="r" b="b"/>
                <a:pathLst>
                  <a:path w="5681" h="179" extrusionOk="0">
                    <a:moveTo>
                      <a:pt x="1" y="0"/>
                    </a:moveTo>
                    <a:lnTo>
                      <a:pt x="1" y="179"/>
                    </a:lnTo>
                    <a:lnTo>
                      <a:pt x="5680" y="179"/>
                    </a:lnTo>
                    <a:lnTo>
                      <a:pt x="568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5" name="Google Shape;1075;p41"/>
              <p:cNvSpPr/>
              <p:nvPr/>
            </p:nvSpPr>
            <p:spPr>
              <a:xfrm>
                <a:off x="10200549" y="3792761"/>
                <a:ext cx="178412" cy="5276"/>
              </a:xfrm>
              <a:custGeom>
                <a:avLst/>
                <a:gdLst/>
                <a:ahLst/>
                <a:cxnLst/>
                <a:rect l="l" t="t" r="r" b="b"/>
                <a:pathLst>
                  <a:path w="5681" h="168" extrusionOk="0">
                    <a:moveTo>
                      <a:pt x="1" y="0"/>
                    </a:moveTo>
                    <a:lnTo>
                      <a:pt x="1" y="167"/>
                    </a:lnTo>
                    <a:lnTo>
                      <a:pt x="5680" y="167"/>
                    </a:lnTo>
                    <a:lnTo>
                      <a:pt x="568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6" name="Google Shape;1076;p41"/>
              <p:cNvSpPr/>
              <p:nvPr/>
            </p:nvSpPr>
            <p:spPr>
              <a:xfrm>
                <a:off x="10200549" y="3883993"/>
                <a:ext cx="178412" cy="5653"/>
              </a:xfrm>
              <a:custGeom>
                <a:avLst/>
                <a:gdLst/>
                <a:ahLst/>
                <a:cxnLst/>
                <a:rect l="l" t="t" r="r" b="b"/>
                <a:pathLst>
                  <a:path w="5681" h="180" extrusionOk="0">
                    <a:moveTo>
                      <a:pt x="1" y="0"/>
                    </a:moveTo>
                    <a:lnTo>
                      <a:pt x="1" y="179"/>
                    </a:lnTo>
                    <a:lnTo>
                      <a:pt x="5680" y="179"/>
                    </a:lnTo>
                    <a:lnTo>
                      <a:pt x="568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7" name="Google Shape;1077;p41"/>
              <p:cNvSpPr/>
              <p:nvPr/>
            </p:nvSpPr>
            <p:spPr>
              <a:xfrm>
                <a:off x="10160539" y="3964766"/>
                <a:ext cx="258432" cy="121160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3858" extrusionOk="0">
                    <a:moveTo>
                      <a:pt x="572" y="131"/>
                    </a:moveTo>
                    <a:lnTo>
                      <a:pt x="572" y="3679"/>
                    </a:lnTo>
                    <a:lnTo>
                      <a:pt x="132" y="3679"/>
                    </a:lnTo>
                    <a:lnTo>
                      <a:pt x="132" y="131"/>
                    </a:lnTo>
                    <a:close/>
                    <a:moveTo>
                      <a:pt x="1156" y="131"/>
                    </a:moveTo>
                    <a:lnTo>
                      <a:pt x="1156" y="3679"/>
                    </a:lnTo>
                    <a:lnTo>
                      <a:pt x="715" y="3679"/>
                    </a:lnTo>
                    <a:lnTo>
                      <a:pt x="715" y="131"/>
                    </a:lnTo>
                    <a:close/>
                    <a:moveTo>
                      <a:pt x="1739" y="131"/>
                    </a:moveTo>
                    <a:lnTo>
                      <a:pt x="1739" y="3679"/>
                    </a:lnTo>
                    <a:lnTo>
                      <a:pt x="1287" y="3679"/>
                    </a:lnTo>
                    <a:lnTo>
                      <a:pt x="1287" y="131"/>
                    </a:lnTo>
                    <a:close/>
                    <a:moveTo>
                      <a:pt x="2311" y="131"/>
                    </a:moveTo>
                    <a:lnTo>
                      <a:pt x="2311" y="3679"/>
                    </a:lnTo>
                    <a:lnTo>
                      <a:pt x="1870" y="3679"/>
                    </a:lnTo>
                    <a:lnTo>
                      <a:pt x="1870" y="131"/>
                    </a:lnTo>
                    <a:close/>
                    <a:moveTo>
                      <a:pt x="2894" y="131"/>
                    </a:moveTo>
                    <a:lnTo>
                      <a:pt x="2894" y="3679"/>
                    </a:lnTo>
                    <a:lnTo>
                      <a:pt x="2442" y="3679"/>
                    </a:lnTo>
                    <a:lnTo>
                      <a:pt x="2442" y="131"/>
                    </a:lnTo>
                    <a:close/>
                    <a:moveTo>
                      <a:pt x="3466" y="131"/>
                    </a:moveTo>
                    <a:lnTo>
                      <a:pt x="3466" y="3679"/>
                    </a:lnTo>
                    <a:lnTo>
                      <a:pt x="3025" y="3679"/>
                    </a:lnTo>
                    <a:lnTo>
                      <a:pt x="3025" y="131"/>
                    </a:lnTo>
                    <a:close/>
                    <a:moveTo>
                      <a:pt x="4049" y="131"/>
                    </a:moveTo>
                    <a:lnTo>
                      <a:pt x="4049" y="3679"/>
                    </a:lnTo>
                    <a:lnTo>
                      <a:pt x="3597" y="3679"/>
                    </a:lnTo>
                    <a:lnTo>
                      <a:pt x="3597" y="131"/>
                    </a:lnTo>
                    <a:close/>
                    <a:moveTo>
                      <a:pt x="4621" y="131"/>
                    </a:moveTo>
                    <a:lnTo>
                      <a:pt x="4621" y="3679"/>
                    </a:lnTo>
                    <a:lnTo>
                      <a:pt x="4180" y="3679"/>
                    </a:lnTo>
                    <a:lnTo>
                      <a:pt x="4180" y="131"/>
                    </a:lnTo>
                    <a:close/>
                    <a:moveTo>
                      <a:pt x="5204" y="131"/>
                    </a:moveTo>
                    <a:lnTo>
                      <a:pt x="5204" y="3679"/>
                    </a:lnTo>
                    <a:lnTo>
                      <a:pt x="4752" y="3679"/>
                    </a:lnTo>
                    <a:lnTo>
                      <a:pt x="4752" y="131"/>
                    </a:lnTo>
                    <a:close/>
                    <a:moveTo>
                      <a:pt x="5775" y="131"/>
                    </a:moveTo>
                    <a:lnTo>
                      <a:pt x="5775" y="3679"/>
                    </a:lnTo>
                    <a:lnTo>
                      <a:pt x="5335" y="3679"/>
                    </a:lnTo>
                    <a:lnTo>
                      <a:pt x="5335" y="131"/>
                    </a:lnTo>
                    <a:close/>
                    <a:moveTo>
                      <a:pt x="6359" y="131"/>
                    </a:moveTo>
                    <a:lnTo>
                      <a:pt x="6359" y="3679"/>
                    </a:lnTo>
                    <a:lnTo>
                      <a:pt x="5906" y="3679"/>
                    </a:lnTo>
                    <a:lnTo>
                      <a:pt x="5906" y="131"/>
                    </a:lnTo>
                    <a:close/>
                    <a:moveTo>
                      <a:pt x="6930" y="131"/>
                    </a:moveTo>
                    <a:lnTo>
                      <a:pt x="6930" y="3679"/>
                    </a:lnTo>
                    <a:lnTo>
                      <a:pt x="6490" y="3679"/>
                    </a:lnTo>
                    <a:lnTo>
                      <a:pt x="6490" y="131"/>
                    </a:lnTo>
                    <a:close/>
                    <a:moveTo>
                      <a:pt x="7514" y="131"/>
                    </a:moveTo>
                    <a:lnTo>
                      <a:pt x="7514" y="3679"/>
                    </a:lnTo>
                    <a:lnTo>
                      <a:pt x="7073" y="3679"/>
                    </a:lnTo>
                    <a:lnTo>
                      <a:pt x="7073" y="131"/>
                    </a:lnTo>
                    <a:close/>
                    <a:moveTo>
                      <a:pt x="8085" y="131"/>
                    </a:moveTo>
                    <a:lnTo>
                      <a:pt x="8085" y="3679"/>
                    </a:lnTo>
                    <a:lnTo>
                      <a:pt x="7645" y="3679"/>
                    </a:lnTo>
                    <a:lnTo>
                      <a:pt x="7645" y="131"/>
                    </a:lnTo>
                    <a:close/>
                    <a:moveTo>
                      <a:pt x="1" y="0"/>
                    </a:moveTo>
                    <a:lnTo>
                      <a:pt x="1" y="60"/>
                    </a:lnTo>
                    <a:lnTo>
                      <a:pt x="1" y="3727"/>
                    </a:lnTo>
                    <a:lnTo>
                      <a:pt x="1" y="3858"/>
                    </a:lnTo>
                    <a:lnTo>
                      <a:pt x="8228" y="3858"/>
                    </a:lnTo>
                    <a:lnTo>
                      <a:pt x="8228" y="3679"/>
                    </a:lnTo>
                    <a:lnTo>
                      <a:pt x="8228" y="131"/>
                    </a:lnTo>
                    <a:lnTo>
                      <a:pt x="822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8" name="Google Shape;1078;p41"/>
              <p:cNvSpPr/>
              <p:nvPr/>
            </p:nvSpPr>
            <p:spPr>
              <a:xfrm>
                <a:off x="10746494" y="3677599"/>
                <a:ext cx="201180" cy="287952"/>
              </a:xfrm>
              <a:custGeom>
                <a:avLst/>
                <a:gdLst/>
                <a:ahLst/>
                <a:cxnLst/>
                <a:rect l="l" t="t" r="r" b="b"/>
                <a:pathLst>
                  <a:path w="6406" h="9169" extrusionOk="0">
                    <a:moveTo>
                      <a:pt x="0" y="0"/>
                    </a:moveTo>
                    <a:lnTo>
                      <a:pt x="0" y="9168"/>
                    </a:lnTo>
                    <a:lnTo>
                      <a:pt x="6406" y="9168"/>
                    </a:lnTo>
                    <a:lnTo>
                      <a:pt x="640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9" name="Google Shape;1079;p41"/>
              <p:cNvSpPr/>
              <p:nvPr/>
            </p:nvSpPr>
            <p:spPr>
              <a:xfrm>
                <a:off x="10770770" y="3702283"/>
                <a:ext cx="152597" cy="238961"/>
              </a:xfrm>
              <a:custGeom>
                <a:avLst/>
                <a:gdLst/>
                <a:ahLst/>
                <a:cxnLst/>
                <a:rect l="l" t="t" r="r" b="b"/>
                <a:pathLst>
                  <a:path w="4859" h="7609" extrusionOk="0">
                    <a:moveTo>
                      <a:pt x="1" y="0"/>
                    </a:moveTo>
                    <a:lnTo>
                      <a:pt x="1" y="7608"/>
                    </a:lnTo>
                    <a:lnTo>
                      <a:pt x="4859" y="7608"/>
                    </a:lnTo>
                    <a:lnTo>
                      <a:pt x="485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0" name="Google Shape;1080;p41"/>
              <p:cNvSpPr/>
              <p:nvPr/>
            </p:nvSpPr>
            <p:spPr>
              <a:xfrm>
                <a:off x="10844446" y="3702283"/>
                <a:ext cx="5276" cy="240060"/>
              </a:xfrm>
              <a:custGeom>
                <a:avLst/>
                <a:gdLst/>
                <a:ahLst/>
                <a:cxnLst/>
                <a:rect l="l" t="t" r="r" b="b"/>
                <a:pathLst>
                  <a:path w="168" h="7644" extrusionOk="0">
                    <a:moveTo>
                      <a:pt x="0" y="0"/>
                    </a:moveTo>
                    <a:lnTo>
                      <a:pt x="0" y="7644"/>
                    </a:lnTo>
                    <a:lnTo>
                      <a:pt x="167" y="7644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1" name="Google Shape;1081;p41"/>
              <p:cNvSpPr/>
              <p:nvPr/>
            </p:nvSpPr>
            <p:spPr>
              <a:xfrm>
                <a:off x="10746117" y="4078044"/>
                <a:ext cx="201557" cy="287576"/>
              </a:xfrm>
              <a:custGeom>
                <a:avLst/>
                <a:gdLst/>
                <a:ahLst/>
                <a:cxnLst/>
                <a:rect l="l" t="t" r="r" b="b"/>
                <a:pathLst>
                  <a:path w="6418" h="9157" extrusionOk="0">
                    <a:moveTo>
                      <a:pt x="0" y="1"/>
                    </a:moveTo>
                    <a:lnTo>
                      <a:pt x="0" y="9157"/>
                    </a:lnTo>
                    <a:lnTo>
                      <a:pt x="6418" y="9157"/>
                    </a:lnTo>
                    <a:lnTo>
                      <a:pt x="641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2" name="Google Shape;1082;p41"/>
              <p:cNvSpPr/>
              <p:nvPr/>
            </p:nvSpPr>
            <p:spPr>
              <a:xfrm>
                <a:off x="10770770" y="4102352"/>
                <a:ext cx="152597" cy="238961"/>
              </a:xfrm>
              <a:custGeom>
                <a:avLst/>
                <a:gdLst/>
                <a:ahLst/>
                <a:cxnLst/>
                <a:rect l="l" t="t" r="r" b="b"/>
                <a:pathLst>
                  <a:path w="4859" h="7609" extrusionOk="0">
                    <a:moveTo>
                      <a:pt x="1" y="1"/>
                    </a:moveTo>
                    <a:lnTo>
                      <a:pt x="1" y="7609"/>
                    </a:lnTo>
                    <a:lnTo>
                      <a:pt x="4859" y="7609"/>
                    </a:lnTo>
                    <a:lnTo>
                      <a:pt x="485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3" name="Google Shape;1083;p41"/>
              <p:cNvSpPr/>
              <p:nvPr/>
            </p:nvSpPr>
            <p:spPr>
              <a:xfrm>
                <a:off x="10844446" y="4101975"/>
                <a:ext cx="5276" cy="240091"/>
              </a:xfrm>
              <a:custGeom>
                <a:avLst/>
                <a:gdLst/>
                <a:ahLst/>
                <a:cxnLst/>
                <a:rect l="l" t="t" r="r" b="b"/>
                <a:pathLst>
                  <a:path w="168" h="7645" extrusionOk="0">
                    <a:moveTo>
                      <a:pt x="0" y="1"/>
                    </a:moveTo>
                    <a:lnTo>
                      <a:pt x="0" y="7645"/>
                    </a:lnTo>
                    <a:lnTo>
                      <a:pt x="167" y="7645"/>
                    </a:lnTo>
                    <a:lnTo>
                      <a:pt x="16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4" name="Google Shape;1084;p41"/>
              <p:cNvSpPr/>
              <p:nvPr/>
            </p:nvSpPr>
            <p:spPr>
              <a:xfrm>
                <a:off x="10478013" y="4083289"/>
                <a:ext cx="209409" cy="390396"/>
              </a:xfrm>
              <a:custGeom>
                <a:avLst/>
                <a:gdLst/>
                <a:ahLst/>
                <a:cxnLst/>
                <a:rect l="l" t="t" r="r" b="b"/>
                <a:pathLst>
                  <a:path w="6668" h="12431" extrusionOk="0">
                    <a:moveTo>
                      <a:pt x="0" y="1"/>
                    </a:moveTo>
                    <a:lnTo>
                      <a:pt x="0" y="12431"/>
                    </a:lnTo>
                    <a:lnTo>
                      <a:pt x="6668" y="12431"/>
                    </a:lnTo>
                    <a:lnTo>
                      <a:pt x="666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5" name="Google Shape;1085;p41"/>
              <p:cNvSpPr/>
              <p:nvPr/>
            </p:nvSpPr>
            <p:spPr>
              <a:xfrm>
                <a:off x="10656362" y="4083289"/>
                <a:ext cx="3015" cy="358614"/>
              </a:xfrm>
              <a:custGeom>
                <a:avLst/>
                <a:gdLst/>
                <a:ahLst/>
                <a:cxnLst/>
                <a:rect l="l" t="t" r="r" b="b"/>
                <a:pathLst>
                  <a:path w="96" h="11419" extrusionOk="0">
                    <a:moveTo>
                      <a:pt x="1" y="1"/>
                    </a:moveTo>
                    <a:lnTo>
                      <a:pt x="1" y="11419"/>
                    </a:lnTo>
                    <a:lnTo>
                      <a:pt x="96" y="11419"/>
                    </a:lnTo>
                    <a:lnTo>
                      <a:pt x="9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6" name="Google Shape;1086;p41"/>
              <p:cNvSpPr/>
              <p:nvPr/>
            </p:nvSpPr>
            <p:spPr>
              <a:xfrm>
                <a:off x="10625710" y="4083289"/>
                <a:ext cx="3015" cy="358614"/>
              </a:xfrm>
              <a:custGeom>
                <a:avLst/>
                <a:gdLst/>
                <a:ahLst/>
                <a:cxnLst/>
                <a:rect l="l" t="t" r="r" b="b"/>
                <a:pathLst>
                  <a:path w="96" h="11419" extrusionOk="0">
                    <a:moveTo>
                      <a:pt x="0" y="1"/>
                    </a:moveTo>
                    <a:lnTo>
                      <a:pt x="0" y="11419"/>
                    </a:lnTo>
                    <a:lnTo>
                      <a:pt x="96" y="11419"/>
                    </a:lnTo>
                    <a:lnTo>
                      <a:pt x="9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7" name="Google Shape;1087;p41"/>
              <p:cNvSpPr/>
              <p:nvPr/>
            </p:nvSpPr>
            <p:spPr>
              <a:xfrm>
                <a:off x="10595405" y="4083289"/>
                <a:ext cx="3046" cy="358614"/>
              </a:xfrm>
              <a:custGeom>
                <a:avLst/>
                <a:gdLst/>
                <a:ahLst/>
                <a:cxnLst/>
                <a:rect l="l" t="t" r="r" b="b"/>
                <a:pathLst>
                  <a:path w="97" h="11419" extrusionOk="0">
                    <a:moveTo>
                      <a:pt x="1" y="1"/>
                    </a:moveTo>
                    <a:lnTo>
                      <a:pt x="1" y="11419"/>
                    </a:lnTo>
                    <a:lnTo>
                      <a:pt x="96" y="11419"/>
                    </a:lnTo>
                    <a:lnTo>
                      <a:pt x="9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8" name="Google Shape;1088;p41"/>
              <p:cNvSpPr/>
              <p:nvPr/>
            </p:nvSpPr>
            <p:spPr>
              <a:xfrm>
                <a:off x="10564753" y="4083289"/>
                <a:ext cx="3015" cy="358614"/>
              </a:xfrm>
              <a:custGeom>
                <a:avLst/>
                <a:gdLst/>
                <a:ahLst/>
                <a:cxnLst/>
                <a:rect l="l" t="t" r="r" b="b"/>
                <a:pathLst>
                  <a:path w="96" h="11419" extrusionOk="0">
                    <a:moveTo>
                      <a:pt x="1" y="1"/>
                    </a:moveTo>
                    <a:lnTo>
                      <a:pt x="1" y="11419"/>
                    </a:lnTo>
                    <a:lnTo>
                      <a:pt x="96" y="11419"/>
                    </a:lnTo>
                    <a:lnTo>
                      <a:pt x="9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9" name="Google Shape;1089;p41"/>
              <p:cNvSpPr/>
              <p:nvPr/>
            </p:nvSpPr>
            <p:spPr>
              <a:xfrm>
                <a:off x="10534479" y="4083289"/>
                <a:ext cx="3015" cy="358614"/>
              </a:xfrm>
              <a:custGeom>
                <a:avLst/>
                <a:gdLst/>
                <a:ahLst/>
                <a:cxnLst/>
                <a:rect l="l" t="t" r="r" b="b"/>
                <a:pathLst>
                  <a:path w="96" h="11419" extrusionOk="0">
                    <a:moveTo>
                      <a:pt x="0" y="1"/>
                    </a:moveTo>
                    <a:lnTo>
                      <a:pt x="0" y="11419"/>
                    </a:lnTo>
                    <a:lnTo>
                      <a:pt x="95" y="11419"/>
                    </a:lnTo>
                    <a:lnTo>
                      <a:pt x="9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0" name="Google Shape;1090;p41"/>
              <p:cNvSpPr/>
              <p:nvPr/>
            </p:nvSpPr>
            <p:spPr>
              <a:xfrm>
                <a:off x="10503796" y="4083289"/>
                <a:ext cx="3046" cy="358614"/>
              </a:xfrm>
              <a:custGeom>
                <a:avLst/>
                <a:gdLst/>
                <a:ahLst/>
                <a:cxnLst/>
                <a:rect l="l" t="t" r="r" b="b"/>
                <a:pathLst>
                  <a:path w="97" h="11419" extrusionOk="0">
                    <a:moveTo>
                      <a:pt x="1" y="1"/>
                    </a:moveTo>
                    <a:lnTo>
                      <a:pt x="1" y="11419"/>
                    </a:lnTo>
                    <a:lnTo>
                      <a:pt x="96" y="11419"/>
                    </a:lnTo>
                    <a:lnTo>
                      <a:pt x="9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1" name="Google Shape;1091;p41"/>
              <p:cNvSpPr/>
              <p:nvPr/>
            </p:nvSpPr>
            <p:spPr>
              <a:xfrm>
                <a:off x="10662737" y="4265752"/>
                <a:ext cx="17210" cy="17241"/>
              </a:xfrm>
              <a:custGeom>
                <a:avLst/>
                <a:gdLst/>
                <a:ahLst/>
                <a:cxnLst/>
                <a:rect l="l" t="t" r="r" b="b"/>
                <a:pathLst>
                  <a:path w="548" h="549" extrusionOk="0">
                    <a:moveTo>
                      <a:pt x="274" y="1"/>
                    </a:moveTo>
                    <a:cubicBezTo>
                      <a:pt x="119" y="1"/>
                      <a:pt x="0" y="120"/>
                      <a:pt x="0" y="275"/>
                    </a:cubicBezTo>
                    <a:cubicBezTo>
                      <a:pt x="0" y="417"/>
                      <a:pt x="119" y="548"/>
                      <a:pt x="274" y="548"/>
                    </a:cubicBezTo>
                    <a:cubicBezTo>
                      <a:pt x="417" y="548"/>
                      <a:pt x="548" y="417"/>
                      <a:pt x="548" y="275"/>
                    </a:cubicBezTo>
                    <a:cubicBezTo>
                      <a:pt x="548" y="120"/>
                      <a:pt x="417" y="1"/>
                      <a:pt x="27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2" name="Google Shape;1092;p41"/>
              <p:cNvSpPr/>
              <p:nvPr/>
            </p:nvSpPr>
            <p:spPr>
              <a:xfrm>
                <a:off x="10478013" y="3965520"/>
                <a:ext cx="250172" cy="117800"/>
              </a:xfrm>
              <a:custGeom>
                <a:avLst/>
                <a:gdLst/>
                <a:ahLst/>
                <a:cxnLst/>
                <a:rect l="l" t="t" r="r" b="b"/>
                <a:pathLst>
                  <a:path w="7966" h="3751" extrusionOk="0">
                    <a:moveTo>
                      <a:pt x="0" y="0"/>
                    </a:moveTo>
                    <a:lnTo>
                      <a:pt x="0" y="3751"/>
                    </a:lnTo>
                    <a:lnTo>
                      <a:pt x="7966" y="3751"/>
                    </a:lnTo>
                    <a:lnTo>
                      <a:pt x="6668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3" name="Google Shape;1093;p41"/>
              <p:cNvSpPr/>
              <p:nvPr/>
            </p:nvSpPr>
            <p:spPr>
              <a:xfrm>
                <a:off x="10478013" y="4441871"/>
                <a:ext cx="250172" cy="33698"/>
              </a:xfrm>
              <a:custGeom>
                <a:avLst/>
                <a:gdLst/>
                <a:ahLst/>
                <a:cxnLst/>
                <a:rect l="l" t="t" r="r" b="b"/>
                <a:pathLst>
                  <a:path w="7966" h="1073" extrusionOk="0">
                    <a:moveTo>
                      <a:pt x="0" y="1"/>
                    </a:moveTo>
                    <a:lnTo>
                      <a:pt x="0" y="1072"/>
                    </a:lnTo>
                    <a:lnTo>
                      <a:pt x="7966" y="1072"/>
                    </a:lnTo>
                    <a:lnTo>
                      <a:pt x="7966" y="1"/>
                    </a:lnTo>
                    <a:close/>
                  </a:path>
                </a:pathLst>
              </a:custGeom>
              <a:solidFill>
                <a:srgbClr val="8578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4" name="Google Shape;1094;p41"/>
              <p:cNvSpPr/>
              <p:nvPr/>
            </p:nvSpPr>
            <p:spPr>
              <a:xfrm>
                <a:off x="10024085" y="2957419"/>
                <a:ext cx="113686" cy="113718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21" extrusionOk="0">
                    <a:moveTo>
                      <a:pt x="1810" y="1"/>
                    </a:moveTo>
                    <a:cubicBezTo>
                      <a:pt x="810" y="1"/>
                      <a:pt x="0" y="810"/>
                      <a:pt x="0" y="1811"/>
                    </a:cubicBezTo>
                    <a:cubicBezTo>
                      <a:pt x="0" y="2811"/>
                      <a:pt x="810" y="3620"/>
                      <a:pt x="1810" y="3620"/>
                    </a:cubicBezTo>
                    <a:cubicBezTo>
                      <a:pt x="2810" y="3620"/>
                      <a:pt x="3620" y="2811"/>
                      <a:pt x="3620" y="1811"/>
                    </a:cubicBezTo>
                    <a:cubicBezTo>
                      <a:pt x="3620" y="810"/>
                      <a:pt x="2810" y="1"/>
                      <a:pt x="181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5" name="Google Shape;1095;p41"/>
              <p:cNvSpPr/>
              <p:nvPr/>
            </p:nvSpPr>
            <p:spPr>
              <a:xfrm>
                <a:off x="10027445" y="2905067"/>
                <a:ext cx="93493" cy="80146"/>
              </a:xfrm>
              <a:custGeom>
                <a:avLst/>
                <a:gdLst/>
                <a:ahLst/>
                <a:cxnLst/>
                <a:rect l="l" t="t" r="r" b="b"/>
                <a:pathLst>
                  <a:path w="2977" h="2552" extrusionOk="0">
                    <a:moveTo>
                      <a:pt x="1724" y="1"/>
                    </a:moveTo>
                    <a:cubicBezTo>
                      <a:pt x="1717" y="1"/>
                      <a:pt x="1710" y="1"/>
                      <a:pt x="1703" y="1"/>
                    </a:cubicBezTo>
                    <a:cubicBezTo>
                      <a:pt x="560" y="1"/>
                      <a:pt x="0" y="1370"/>
                      <a:pt x="798" y="2180"/>
                    </a:cubicBezTo>
                    <a:cubicBezTo>
                      <a:pt x="1059" y="2437"/>
                      <a:pt x="1377" y="2552"/>
                      <a:pt x="1690" y="2552"/>
                    </a:cubicBezTo>
                    <a:cubicBezTo>
                      <a:pt x="2347" y="2552"/>
                      <a:pt x="2977" y="2042"/>
                      <a:pt x="2977" y="1275"/>
                    </a:cubicBezTo>
                    <a:cubicBezTo>
                      <a:pt x="2977" y="568"/>
                      <a:pt x="2417" y="1"/>
                      <a:pt x="172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6" name="Google Shape;1096;p41"/>
              <p:cNvSpPr/>
              <p:nvPr/>
            </p:nvSpPr>
            <p:spPr>
              <a:xfrm>
                <a:off x="10038657" y="2833275"/>
                <a:ext cx="74053" cy="63752"/>
              </a:xfrm>
              <a:custGeom>
                <a:avLst/>
                <a:gdLst/>
                <a:ahLst/>
                <a:cxnLst/>
                <a:rect l="l" t="t" r="r" b="b"/>
                <a:pathLst>
                  <a:path w="2358" h="2030" extrusionOk="0">
                    <a:moveTo>
                      <a:pt x="1346" y="1"/>
                    </a:moveTo>
                    <a:cubicBezTo>
                      <a:pt x="441" y="1"/>
                      <a:pt x="1" y="1096"/>
                      <a:pt x="632" y="1727"/>
                    </a:cubicBezTo>
                    <a:cubicBezTo>
                      <a:pt x="840" y="1936"/>
                      <a:pt x="1095" y="2029"/>
                      <a:pt x="1344" y="2029"/>
                    </a:cubicBezTo>
                    <a:cubicBezTo>
                      <a:pt x="1863" y="2029"/>
                      <a:pt x="2358" y="1624"/>
                      <a:pt x="2358" y="1013"/>
                    </a:cubicBezTo>
                    <a:cubicBezTo>
                      <a:pt x="2358" y="453"/>
                      <a:pt x="1906" y="1"/>
                      <a:pt x="13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7" name="Google Shape;1097;p41"/>
              <p:cNvSpPr/>
              <p:nvPr/>
            </p:nvSpPr>
            <p:spPr>
              <a:xfrm>
                <a:off x="9041045" y="3551194"/>
                <a:ext cx="391526" cy="923998"/>
              </a:xfrm>
              <a:custGeom>
                <a:avLst/>
                <a:gdLst/>
                <a:ahLst/>
                <a:cxnLst/>
                <a:rect l="l" t="t" r="r" b="b"/>
                <a:pathLst>
                  <a:path w="12467" h="29422" extrusionOk="0">
                    <a:moveTo>
                      <a:pt x="1" y="1"/>
                    </a:moveTo>
                    <a:lnTo>
                      <a:pt x="1" y="29421"/>
                    </a:lnTo>
                    <a:lnTo>
                      <a:pt x="12466" y="29421"/>
                    </a:lnTo>
                    <a:lnTo>
                      <a:pt x="1246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8" name="Google Shape;1098;p41"/>
              <p:cNvSpPr/>
              <p:nvPr/>
            </p:nvSpPr>
            <p:spPr>
              <a:xfrm>
                <a:off x="9291940" y="3551947"/>
                <a:ext cx="14258" cy="399377"/>
              </a:xfrm>
              <a:custGeom>
                <a:avLst/>
                <a:gdLst/>
                <a:ahLst/>
                <a:cxnLst/>
                <a:rect l="l" t="t" r="r" b="b"/>
                <a:pathLst>
                  <a:path w="454" h="12717" extrusionOk="0">
                    <a:moveTo>
                      <a:pt x="1" y="1"/>
                    </a:moveTo>
                    <a:lnTo>
                      <a:pt x="1" y="12717"/>
                    </a:lnTo>
                    <a:lnTo>
                      <a:pt x="453" y="12717"/>
                    </a:lnTo>
                    <a:lnTo>
                      <a:pt x="453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9" name="Google Shape;1099;p41"/>
              <p:cNvSpPr/>
              <p:nvPr/>
            </p:nvSpPr>
            <p:spPr>
              <a:xfrm>
                <a:off x="9167419" y="3551947"/>
                <a:ext cx="14258" cy="399377"/>
              </a:xfrm>
              <a:custGeom>
                <a:avLst/>
                <a:gdLst/>
                <a:ahLst/>
                <a:cxnLst/>
                <a:rect l="l" t="t" r="r" b="b"/>
                <a:pathLst>
                  <a:path w="454" h="12717" extrusionOk="0">
                    <a:moveTo>
                      <a:pt x="1" y="1"/>
                    </a:moveTo>
                    <a:lnTo>
                      <a:pt x="1" y="12717"/>
                    </a:lnTo>
                    <a:lnTo>
                      <a:pt x="453" y="12717"/>
                    </a:lnTo>
                    <a:lnTo>
                      <a:pt x="453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0" name="Google Shape;1100;p41"/>
              <p:cNvSpPr/>
              <p:nvPr/>
            </p:nvSpPr>
            <p:spPr>
              <a:xfrm>
                <a:off x="9041045" y="3803596"/>
                <a:ext cx="391903" cy="14603"/>
              </a:xfrm>
              <a:custGeom>
                <a:avLst/>
                <a:gdLst/>
                <a:ahLst/>
                <a:cxnLst/>
                <a:rect l="l" t="t" r="r" b="b"/>
                <a:pathLst>
                  <a:path w="12479" h="465" extrusionOk="0">
                    <a:moveTo>
                      <a:pt x="1" y="1"/>
                    </a:moveTo>
                    <a:lnTo>
                      <a:pt x="1" y="465"/>
                    </a:lnTo>
                    <a:lnTo>
                      <a:pt x="12478" y="465"/>
                    </a:lnTo>
                    <a:lnTo>
                      <a:pt x="1247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1" name="Google Shape;1101;p41"/>
              <p:cNvSpPr/>
              <p:nvPr/>
            </p:nvSpPr>
            <p:spPr>
              <a:xfrm>
                <a:off x="9181646" y="3564667"/>
                <a:ext cx="110326" cy="238961"/>
              </a:xfrm>
              <a:custGeom>
                <a:avLst/>
                <a:gdLst/>
                <a:ahLst/>
                <a:cxnLst/>
                <a:rect l="l" t="t" r="r" b="b"/>
                <a:pathLst>
                  <a:path w="3513" h="7609" extrusionOk="0">
                    <a:moveTo>
                      <a:pt x="0" y="1"/>
                    </a:moveTo>
                    <a:lnTo>
                      <a:pt x="0" y="7609"/>
                    </a:lnTo>
                    <a:lnTo>
                      <a:pt x="3513" y="7609"/>
                    </a:lnTo>
                    <a:lnTo>
                      <a:pt x="3513" y="1"/>
                    </a:lnTo>
                    <a:close/>
                  </a:path>
                </a:pathLst>
              </a:custGeom>
              <a:solidFill>
                <a:srgbClr val="ED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2" name="Google Shape;1102;p41"/>
              <p:cNvSpPr/>
              <p:nvPr/>
            </p:nvSpPr>
            <p:spPr>
              <a:xfrm>
                <a:off x="9181646" y="3638343"/>
                <a:ext cx="110326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3513" h="203" extrusionOk="0">
                    <a:moveTo>
                      <a:pt x="0" y="0"/>
                    </a:moveTo>
                    <a:lnTo>
                      <a:pt x="0" y="203"/>
                    </a:lnTo>
                    <a:lnTo>
                      <a:pt x="3513" y="203"/>
                    </a:lnTo>
                    <a:lnTo>
                      <a:pt x="351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3" name="Google Shape;1103;p41"/>
              <p:cNvSpPr/>
              <p:nvPr/>
            </p:nvSpPr>
            <p:spPr>
              <a:xfrm>
                <a:off x="9181646" y="3601693"/>
                <a:ext cx="110326" cy="3015"/>
              </a:xfrm>
              <a:custGeom>
                <a:avLst/>
                <a:gdLst/>
                <a:ahLst/>
                <a:cxnLst/>
                <a:rect l="l" t="t" r="r" b="b"/>
                <a:pathLst>
                  <a:path w="3513" h="96" extrusionOk="0">
                    <a:moveTo>
                      <a:pt x="0" y="0"/>
                    </a:moveTo>
                    <a:lnTo>
                      <a:pt x="0" y="96"/>
                    </a:lnTo>
                    <a:lnTo>
                      <a:pt x="3513" y="96"/>
                    </a:lnTo>
                    <a:lnTo>
                      <a:pt x="351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4" name="Google Shape;1104;p41"/>
              <p:cNvSpPr/>
              <p:nvPr/>
            </p:nvSpPr>
            <p:spPr>
              <a:xfrm>
                <a:off x="9217165" y="3564667"/>
                <a:ext cx="3392" cy="77068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454" extrusionOk="0">
                    <a:moveTo>
                      <a:pt x="0" y="1"/>
                    </a:moveTo>
                    <a:lnTo>
                      <a:pt x="0" y="2453"/>
                    </a:lnTo>
                    <a:lnTo>
                      <a:pt x="108" y="2453"/>
                    </a:lnTo>
                    <a:lnTo>
                      <a:pt x="108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5" name="Google Shape;1105;p41"/>
              <p:cNvSpPr/>
              <p:nvPr/>
            </p:nvSpPr>
            <p:spPr>
              <a:xfrm>
                <a:off x="9253061" y="3564667"/>
                <a:ext cx="3392" cy="76691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442" extrusionOk="0">
                    <a:moveTo>
                      <a:pt x="0" y="1"/>
                    </a:moveTo>
                    <a:lnTo>
                      <a:pt x="0" y="2441"/>
                    </a:lnTo>
                    <a:lnTo>
                      <a:pt x="108" y="2441"/>
                    </a:lnTo>
                    <a:lnTo>
                      <a:pt x="108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6" name="Google Shape;1106;p41"/>
              <p:cNvSpPr/>
              <p:nvPr/>
            </p:nvSpPr>
            <p:spPr>
              <a:xfrm>
                <a:off x="9133031" y="4068340"/>
                <a:ext cx="217291" cy="405344"/>
              </a:xfrm>
              <a:custGeom>
                <a:avLst/>
                <a:gdLst/>
                <a:ahLst/>
                <a:cxnLst/>
                <a:rect l="l" t="t" r="r" b="b"/>
                <a:pathLst>
                  <a:path w="6919" h="12907" extrusionOk="0">
                    <a:moveTo>
                      <a:pt x="1" y="0"/>
                    </a:moveTo>
                    <a:lnTo>
                      <a:pt x="1" y="12907"/>
                    </a:lnTo>
                    <a:lnTo>
                      <a:pt x="6918" y="12907"/>
                    </a:lnTo>
                    <a:lnTo>
                      <a:pt x="6918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7" name="Google Shape;1107;p41"/>
              <p:cNvSpPr/>
              <p:nvPr/>
            </p:nvSpPr>
            <p:spPr>
              <a:xfrm>
                <a:off x="9152094" y="4097138"/>
                <a:ext cx="179888" cy="112179"/>
              </a:xfrm>
              <a:custGeom>
                <a:avLst/>
                <a:gdLst/>
                <a:ahLst/>
                <a:cxnLst/>
                <a:rect l="l" t="t" r="r" b="b"/>
                <a:pathLst>
                  <a:path w="5728" h="3572" extrusionOk="0">
                    <a:moveTo>
                      <a:pt x="2870" y="0"/>
                    </a:moveTo>
                    <a:cubicBezTo>
                      <a:pt x="287" y="0"/>
                      <a:pt x="1" y="1357"/>
                      <a:pt x="1" y="1357"/>
                    </a:cubicBezTo>
                    <a:lnTo>
                      <a:pt x="1" y="3572"/>
                    </a:lnTo>
                    <a:lnTo>
                      <a:pt x="5728" y="3572"/>
                    </a:lnTo>
                    <a:lnTo>
                      <a:pt x="5728" y="1310"/>
                    </a:lnTo>
                    <a:cubicBezTo>
                      <a:pt x="5728" y="1310"/>
                      <a:pt x="5442" y="0"/>
                      <a:pt x="287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8" name="Google Shape;1108;p41"/>
              <p:cNvSpPr/>
              <p:nvPr/>
            </p:nvSpPr>
            <p:spPr>
              <a:xfrm>
                <a:off x="9152094" y="4223512"/>
                <a:ext cx="82313" cy="107719"/>
              </a:xfrm>
              <a:custGeom>
                <a:avLst/>
                <a:gdLst/>
                <a:ahLst/>
                <a:cxnLst/>
                <a:rect l="l" t="t" r="r" b="b"/>
                <a:pathLst>
                  <a:path w="2621" h="3430" extrusionOk="0">
                    <a:moveTo>
                      <a:pt x="1" y="0"/>
                    </a:moveTo>
                    <a:lnTo>
                      <a:pt x="1" y="3429"/>
                    </a:lnTo>
                    <a:lnTo>
                      <a:pt x="2620" y="3429"/>
                    </a:lnTo>
                    <a:lnTo>
                      <a:pt x="262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9" name="Google Shape;1109;p41"/>
              <p:cNvSpPr/>
              <p:nvPr/>
            </p:nvSpPr>
            <p:spPr>
              <a:xfrm>
                <a:off x="9250831" y="4223512"/>
                <a:ext cx="82281" cy="107719"/>
              </a:xfrm>
              <a:custGeom>
                <a:avLst/>
                <a:gdLst/>
                <a:ahLst/>
                <a:cxnLst/>
                <a:rect l="l" t="t" r="r" b="b"/>
                <a:pathLst>
                  <a:path w="2620" h="3430" extrusionOk="0">
                    <a:moveTo>
                      <a:pt x="0" y="0"/>
                    </a:moveTo>
                    <a:lnTo>
                      <a:pt x="0" y="3429"/>
                    </a:lnTo>
                    <a:lnTo>
                      <a:pt x="2619" y="3429"/>
                    </a:lnTo>
                    <a:lnTo>
                      <a:pt x="261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0" name="Google Shape;1110;p41"/>
              <p:cNvSpPr/>
              <p:nvPr/>
            </p:nvSpPr>
            <p:spPr>
              <a:xfrm>
                <a:off x="9152094" y="4349132"/>
                <a:ext cx="82313" cy="107719"/>
              </a:xfrm>
              <a:custGeom>
                <a:avLst/>
                <a:gdLst/>
                <a:ahLst/>
                <a:cxnLst/>
                <a:rect l="l" t="t" r="r" b="b"/>
                <a:pathLst>
                  <a:path w="2621" h="3430" extrusionOk="0">
                    <a:moveTo>
                      <a:pt x="1" y="1"/>
                    </a:moveTo>
                    <a:lnTo>
                      <a:pt x="1" y="3430"/>
                    </a:lnTo>
                    <a:lnTo>
                      <a:pt x="2620" y="3430"/>
                    </a:lnTo>
                    <a:lnTo>
                      <a:pt x="262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1" name="Google Shape;1111;p41"/>
              <p:cNvSpPr/>
              <p:nvPr/>
            </p:nvSpPr>
            <p:spPr>
              <a:xfrm>
                <a:off x="9250831" y="4349132"/>
                <a:ext cx="82281" cy="107719"/>
              </a:xfrm>
              <a:custGeom>
                <a:avLst/>
                <a:gdLst/>
                <a:ahLst/>
                <a:cxnLst/>
                <a:rect l="l" t="t" r="r" b="b"/>
                <a:pathLst>
                  <a:path w="2620" h="3430" extrusionOk="0">
                    <a:moveTo>
                      <a:pt x="0" y="1"/>
                    </a:moveTo>
                    <a:lnTo>
                      <a:pt x="0" y="3430"/>
                    </a:lnTo>
                    <a:lnTo>
                      <a:pt x="2619" y="3430"/>
                    </a:lnTo>
                    <a:lnTo>
                      <a:pt x="261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2" name="Google Shape;1112;p41"/>
              <p:cNvSpPr/>
              <p:nvPr/>
            </p:nvSpPr>
            <p:spPr>
              <a:xfrm>
                <a:off x="9140128" y="4281454"/>
                <a:ext cx="20979" cy="18058"/>
              </a:xfrm>
              <a:custGeom>
                <a:avLst/>
                <a:gdLst/>
                <a:ahLst/>
                <a:cxnLst/>
                <a:rect l="l" t="t" r="r" b="b"/>
                <a:pathLst>
                  <a:path w="668" h="575" extrusionOk="0">
                    <a:moveTo>
                      <a:pt x="382" y="1"/>
                    </a:moveTo>
                    <a:cubicBezTo>
                      <a:pt x="132" y="1"/>
                      <a:pt x="1" y="310"/>
                      <a:pt x="179" y="489"/>
                    </a:cubicBezTo>
                    <a:cubicBezTo>
                      <a:pt x="238" y="548"/>
                      <a:pt x="311" y="574"/>
                      <a:pt x="382" y="574"/>
                    </a:cubicBezTo>
                    <a:cubicBezTo>
                      <a:pt x="528" y="574"/>
                      <a:pt x="668" y="463"/>
                      <a:pt x="668" y="287"/>
                    </a:cubicBezTo>
                    <a:cubicBezTo>
                      <a:pt x="668" y="132"/>
                      <a:pt x="537" y="1"/>
                      <a:pt x="38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3" name="Google Shape;1113;p41"/>
              <p:cNvSpPr/>
              <p:nvPr/>
            </p:nvSpPr>
            <p:spPr>
              <a:xfrm>
                <a:off x="9041045" y="3952047"/>
                <a:ext cx="391526" cy="123045"/>
              </a:xfrm>
              <a:custGeom>
                <a:avLst/>
                <a:gdLst/>
                <a:ahLst/>
                <a:cxnLst/>
                <a:rect l="l" t="t" r="r" b="b"/>
                <a:pathLst>
                  <a:path w="12467" h="3918" extrusionOk="0">
                    <a:moveTo>
                      <a:pt x="1" y="0"/>
                    </a:moveTo>
                    <a:lnTo>
                      <a:pt x="1" y="3918"/>
                    </a:lnTo>
                    <a:lnTo>
                      <a:pt x="12466" y="3918"/>
                    </a:lnTo>
                    <a:lnTo>
                      <a:pt x="1246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4" name="Google Shape;1114;p41"/>
              <p:cNvSpPr/>
              <p:nvPr/>
            </p:nvSpPr>
            <p:spPr>
              <a:xfrm>
                <a:off x="8993938" y="3349291"/>
                <a:ext cx="599050" cy="202311"/>
              </a:xfrm>
              <a:custGeom>
                <a:avLst/>
                <a:gdLst/>
                <a:ahLst/>
                <a:cxnLst/>
                <a:rect l="l" t="t" r="r" b="b"/>
                <a:pathLst>
                  <a:path w="19075" h="6442" extrusionOk="0">
                    <a:moveTo>
                      <a:pt x="5775" y="1"/>
                    </a:moveTo>
                    <a:lnTo>
                      <a:pt x="0" y="6442"/>
                    </a:lnTo>
                    <a:lnTo>
                      <a:pt x="13764" y="6442"/>
                    </a:lnTo>
                    <a:lnTo>
                      <a:pt x="1907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5" name="Google Shape;1115;p41"/>
              <p:cNvSpPr/>
              <p:nvPr/>
            </p:nvSpPr>
            <p:spPr>
              <a:xfrm>
                <a:off x="10046131" y="3109608"/>
                <a:ext cx="62841" cy="422554"/>
              </a:xfrm>
              <a:custGeom>
                <a:avLst/>
                <a:gdLst/>
                <a:ahLst/>
                <a:cxnLst/>
                <a:rect l="l" t="t" r="r" b="b"/>
                <a:pathLst>
                  <a:path w="2001" h="13455" extrusionOk="0">
                    <a:moveTo>
                      <a:pt x="1" y="1"/>
                    </a:moveTo>
                    <a:lnTo>
                      <a:pt x="1" y="13455"/>
                    </a:lnTo>
                    <a:lnTo>
                      <a:pt x="2001" y="13455"/>
                    </a:lnTo>
                    <a:lnTo>
                      <a:pt x="200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6" name="Google Shape;1116;p41"/>
              <p:cNvSpPr/>
              <p:nvPr/>
            </p:nvSpPr>
            <p:spPr>
              <a:xfrm>
                <a:off x="10040164" y="3109608"/>
                <a:ext cx="74430" cy="12750"/>
              </a:xfrm>
              <a:custGeom>
                <a:avLst/>
                <a:gdLst/>
                <a:ahLst/>
                <a:cxnLst/>
                <a:rect l="l" t="t" r="r" b="b"/>
                <a:pathLst>
                  <a:path w="2370" h="406" extrusionOk="0">
                    <a:moveTo>
                      <a:pt x="0" y="1"/>
                    </a:moveTo>
                    <a:lnTo>
                      <a:pt x="0" y="406"/>
                    </a:lnTo>
                    <a:lnTo>
                      <a:pt x="2369" y="406"/>
                    </a:lnTo>
                    <a:lnTo>
                      <a:pt x="236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7" name="Google Shape;1117;p41"/>
              <p:cNvSpPr/>
              <p:nvPr/>
            </p:nvSpPr>
            <p:spPr>
              <a:xfrm>
                <a:off x="9432540" y="3146635"/>
                <a:ext cx="676055" cy="1328557"/>
              </a:xfrm>
              <a:custGeom>
                <a:avLst/>
                <a:gdLst/>
                <a:ahLst/>
                <a:cxnLst/>
                <a:rect l="l" t="t" r="r" b="b"/>
                <a:pathLst>
                  <a:path w="21527" h="42304" extrusionOk="0">
                    <a:moveTo>
                      <a:pt x="10764" y="0"/>
                    </a:moveTo>
                    <a:lnTo>
                      <a:pt x="0" y="13300"/>
                    </a:lnTo>
                    <a:lnTo>
                      <a:pt x="0" y="42303"/>
                    </a:lnTo>
                    <a:lnTo>
                      <a:pt x="21527" y="42303"/>
                    </a:lnTo>
                    <a:lnTo>
                      <a:pt x="21527" y="13300"/>
                    </a:lnTo>
                    <a:lnTo>
                      <a:pt x="1076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8" name="Google Shape;1118;p41"/>
              <p:cNvSpPr/>
              <p:nvPr/>
            </p:nvSpPr>
            <p:spPr>
              <a:xfrm>
                <a:off x="9601185" y="4075061"/>
                <a:ext cx="326078" cy="239338"/>
              </a:xfrm>
              <a:custGeom>
                <a:avLst/>
                <a:gdLst/>
                <a:ahLst/>
                <a:cxnLst/>
                <a:rect l="l" t="t" r="r" b="b"/>
                <a:pathLst>
                  <a:path w="10383" h="7621" extrusionOk="0">
                    <a:moveTo>
                      <a:pt x="0" y="1"/>
                    </a:moveTo>
                    <a:lnTo>
                      <a:pt x="0" y="7621"/>
                    </a:lnTo>
                    <a:lnTo>
                      <a:pt x="10382" y="7621"/>
                    </a:lnTo>
                    <a:lnTo>
                      <a:pt x="1038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9" name="Google Shape;1119;p41"/>
              <p:cNvSpPr/>
              <p:nvPr/>
            </p:nvSpPr>
            <p:spPr>
              <a:xfrm>
                <a:off x="9708119" y="4075061"/>
                <a:ext cx="6375" cy="239338"/>
              </a:xfrm>
              <a:custGeom>
                <a:avLst/>
                <a:gdLst/>
                <a:ahLst/>
                <a:cxnLst/>
                <a:rect l="l" t="t" r="r" b="b"/>
                <a:pathLst>
                  <a:path w="203" h="7621" extrusionOk="0">
                    <a:moveTo>
                      <a:pt x="0" y="1"/>
                    </a:moveTo>
                    <a:lnTo>
                      <a:pt x="0" y="7621"/>
                    </a:lnTo>
                    <a:lnTo>
                      <a:pt x="203" y="7621"/>
                    </a:lnTo>
                    <a:lnTo>
                      <a:pt x="203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0" name="Google Shape;1120;p41"/>
              <p:cNvSpPr/>
              <p:nvPr/>
            </p:nvSpPr>
            <p:spPr>
              <a:xfrm>
                <a:off x="9601185" y="4148737"/>
                <a:ext cx="326078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10383" h="203" extrusionOk="0">
                    <a:moveTo>
                      <a:pt x="0" y="0"/>
                    </a:moveTo>
                    <a:lnTo>
                      <a:pt x="0" y="202"/>
                    </a:lnTo>
                    <a:lnTo>
                      <a:pt x="10382" y="202"/>
                    </a:lnTo>
                    <a:lnTo>
                      <a:pt x="1038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1" name="Google Shape;1121;p41"/>
              <p:cNvSpPr/>
              <p:nvPr/>
            </p:nvSpPr>
            <p:spPr>
              <a:xfrm>
                <a:off x="9601185" y="4112087"/>
                <a:ext cx="326078" cy="3015"/>
              </a:xfrm>
              <a:custGeom>
                <a:avLst/>
                <a:gdLst/>
                <a:ahLst/>
                <a:cxnLst/>
                <a:rect l="l" t="t" r="r" b="b"/>
                <a:pathLst>
                  <a:path w="10383" h="96" extrusionOk="0">
                    <a:moveTo>
                      <a:pt x="0" y="0"/>
                    </a:moveTo>
                    <a:lnTo>
                      <a:pt x="0" y="96"/>
                    </a:lnTo>
                    <a:lnTo>
                      <a:pt x="10382" y="96"/>
                    </a:lnTo>
                    <a:lnTo>
                      <a:pt x="1038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2" name="Google Shape;1122;p41"/>
              <p:cNvSpPr/>
              <p:nvPr/>
            </p:nvSpPr>
            <p:spPr>
              <a:xfrm>
                <a:off x="9818037" y="4075061"/>
                <a:ext cx="6407" cy="239338"/>
              </a:xfrm>
              <a:custGeom>
                <a:avLst/>
                <a:gdLst/>
                <a:ahLst/>
                <a:cxnLst/>
                <a:rect l="l" t="t" r="r" b="b"/>
                <a:pathLst>
                  <a:path w="204" h="7621" extrusionOk="0">
                    <a:moveTo>
                      <a:pt x="1" y="1"/>
                    </a:moveTo>
                    <a:lnTo>
                      <a:pt x="1" y="7621"/>
                    </a:lnTo>
                    <a:lnTo>
                      <a:pt x="203" y="7621"/>
                    </a:lnTo>
                    <a:lnTo>
                      <a:pt x="203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3" name="Google Shape;1123;p41"/>
              <p:cNvSpPr/>
              <p:nvPr/>
            </p:nvSpPr>
            <p:spPr>
              <a:xfrm>
                <a:off x="9636704" y="4075061"/>
                <a:ext cx="3392" cy="77068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454" extrusionOk="0">
                    <a:moveTo>
                      <a:pt x="0" y="1"/>
                    </a:moveTo>
                    <a:lnTo>
                      <a:pt x="0" y="2453"/>
                    </a:lnTo>
                    <a:lnTo>
                      <a:pt x="107" y="2453"/>
                    </a:lnTo>
                    <a:lnTo>
                      <a:pt x="10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4" name="Google Shape;1124;p41"/>
              <p:cNvSpPr/>
              <p:nvPr/>
            </p:nvSpPr>
            <p:spPr>
              <a:xfrm>
                <a:off x="9672600" y="4075061"/>
                <a:ext cx="3392" cy="76691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442" extrusionOk="0">
                    <a:moveTo>
                      <a:pt x="0" y="1"/>
                    </a:moveTo>
                    <a:lnTo>
                      <a:pt x="0" y="2441"/>
                    </a:lnTo>
                    <a:lnTo>
                      <a:pt x="107" y="2441"/>
                    </a:lnTo>
                    <a:lnTo>
                      <a:pt x="10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5" name="Google Shape;1125;p41"/>
              <p:cNvSpPr/>
              <p:nvPr/>
            </p:nvSpPr>
            <p:spPr>
              <a:xfrm>
                <a:off x="9746245" y="4075061"/>
                <a:ext cx="3392" cy="77068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454" extrusionOk="0">
                    <a:moveTo>
                      <a:pt x="1" y="1"/>
                    </a:moveTo>
                    <a:lnTo>
                      <a:pt x="1" y="2453"/>
                    </a:lnTo>
                    <a:lnTo>
                      <a:pt x="108" y="2453"/>
                    </a:lnTo>
                    <a:lnTo>
                      <a:pt x="108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6" name="Google Shape;1126;p41"/>
              <p:cNvSpPr/>
              <p:nvPr/>
            </p:nvSpPr>
            <p:spPr>
              <a:xfrm>
                <a:off x="9782141" y="4075061"/>
                <a:ext cx="3392" cy="76691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442" extrusionOk="0">
                    <a:moveTo>
                      <a:pt x="1" y="1"/>
                    </a:moveTo>
                    <a:lnTo>
                      <a:pt x="1" y="2441"/>
                    </a:lnTo>
                    <a:lnTo>
                      <a:pt x="108" y="2441"/>
                    </a:lnTo>
                    <a:lnTo>
                      <a:pt x="108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7" name="Google Shape;1127;p41"/>
              <p:cNvSpPr/>
              <p:nvPr/>
            </p:nvSpPr>
            <p:spPr>
              <a:xfrm>
                <a:off x="9855440" y="4075061"/>
                <a:ext cx="3392" cy="77068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454" extrusionOk="0">
                    <a:moveTo>
                      <a:pt x="0" y="1"/>
                    </a:moveTo>
                    <a:lnTo>
                      <a:pt x="0" y="2453"/>
                    </a:lnTo>
                    <a:lnTo>
                      <a:pt x="108" y="2453"/>
                    </a:lnTo>
                    <a:lnTo>
                      <a:pt x="108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8" name="Google Shape;1128;p41"/>
              <p:cNvSpPr/>
              <p:nvPr/>
            </p:nvSpPr>
            <p:spPr>
              <a:xfrm>
                <a:off x="9891336" y="4075061"/>
                <a:ext cx="3392" cy="76691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442" extrusionOk="0">
                    <a:moveTo>
                      <a:pt x="0" y="1"/>
                    </a:moveTo>
                    <a:lnTo>
                      <a:pt x="0" y="2441"/>
                    </a:lnTo>
                    <a:lnTo>
                      <a:pt x="108" y="2441"/>
                    </a:lnTo>
                    <a:lnTo>
                      <a:pt x="108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9" name="Google Shape;1129;p41"/>
              <p:cNvSpPr/>
              <p:nvPr/>
            </p:nvSpPr>
            <p:spPr>
              <a:xfrm>
                <a:off x="9432163" y="4363735"/>
                <a:ext cx="676087" cy="111456"/>
              </a:xfrm>
              <a:custGeom>
                <a:avLst/>
                <a:gdLst/>
                <a:ahLst/>
                <a:cxnLst/>
                <a:rect l="l" t="t" r="r" b="b"/>
                <a:pathLst>
                  <a:path w="21528" h="3549" extrusionOk="0">
                    <a:moveTo>
                      <a:pt x="1" y="0"/>
                    </a:moveTo>
                    <a:lnTo>
                      <a:pt x="1" y="3548"/>
                    </a:lnTo>
                    <a:lnTo>
                      <a:pt x="21527" y="3548"/>
                    </a:lnTo>
                    <a:lnTo>
                      <a:pt x="21527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0" name="Google Shape;1130;p41"/>
              <p:cNvSpPr/>
              <p:nvPr/>
            </p:nvSpPr>
            <p:spPr>
              <a:xfrm>
                <a:off x="9586205" y="4314367"/>
                <a:ext cx="355630" cy="161202"/>
              </a:xfrm>
              <a:custGeom>
                <a:avLst/>
                <a:gdLst/>
                <a:ahLst/>
                <a:cxnLst/>
                <a:rect l="l" t="t" r="r" b="b"/>
                <a:pathLst>
                  <a:path w="11324" h="5133" extrusionOk="0">
                    <a:moveTo>
                      <a:pt x="1" y="1"/>
                    </a:moveTo>
                    <a:lnTo>
                      <a:pt x="1" y="5132"/>
                    </a:lnTo>
                    <a:lnTo>
                      <a:pt x="11324" y="5132"/>
                    </a:lnTo>
                    <a:lnTo>
                      <a:pt x="1132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1" name="Google Shape;1131;p41"/>
              <p:cNvSpPr/>
              <p:nvPr/>
            </p:nvSpPr>
            <p:spPr>
              <a:xfrm>
                <a:off x="9432163" y="4059735"/>
                <a:ext cx="676087" cy="14226"/>
              </a:xfrm>
              <a:custGeom>
                <a:avLst/>
                <a:gdLst/>
                <a:ahLst/>
                <a:cxnLst/>
                <a:rect l="l" t="t" r="r" b="b"/>
                <a:pathLst>
                  <a:path w="21528" h="453" extrusionOk="0">
                    <a:moveTo>
                      <a:pt x="1" y="0"/>
                    </a:moveTo>
                    <a:lnTo>
                      <a:pt x="1" y="453"/>
                    </a:lnTo>
                    <a:lnTo>
                      <a:pt x="21527" y="453"/>
                    </a:lnTo>
                    <a:lnTo>
                      <a:pt x="2152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2" name="Google Shape;1132;p41"/>
              <p:cNvSpPr/>
              <p:nvPr/>
            </p:nvSpPr>
            <p:spPr>
              <a:xfrm>
                <a:off x="9460208" y="3550095"/>
                <a:ext cx="629325" cy="14226"/>
              </a:xfrm>
              <a:custGeom>
                <a:avLst/>
                <a:gdLst/>
                <a:ahLst/>
                <a:cxnLst/>
                <a:rect l="l" t="t" r="r" b="b"/>
                <a:pathLst>
                  <a:path w="20039" h="453" extrusionOk="0">
                    <a:moveTo>
                      <a:pt x="1" y="0"/>
                    </a:moveTo>
                    <a:lnTo>
                      <a:pt x="1" y="453"/>
                    </a:lnTo>
                    <a:lnTo>
                      <a:pt x="20039" y="453"/>
                    </a:lnTo>
                    <a:lnTo>
                      <a:pt x="2003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3" name="Google Shape;1133;p41"/>
              <p:cNvSpPr/>
              <p:nvPr/>
            </p:nvSpPr>
            <p:spPr>
              <a:xfrm>
                <a:off x="9432163" y="3803596"/>
                <a:ext cx="676087" cy="14603"/>
              </a:xfrm>
              <a:custGeom>
                <a:avLst/>
                <a:gdLst/>
                <a:ahLst/>
                <a:cxnLst/>
                <a:rect l="l" t="t" r="r" b="b"/>
                <a:pathLst>
                  <a:path w="21528" h="465" extrusionOk="0">
                    <a:moveTo>
                      <a:pt x="1" y="1"/>
                    </a:moveTo>
                    <a:lnTo>
                      <a:pt x="1" y="465"/>
                    </a:lnTo>
                    <a:lnTo>
                      <a:pt x="21527" y="465"/>
                    </a:lnTo>
                    <a:lnTo>
                      <a:pt x="2152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4" name="Google Shape;1134;p41"/>
              <p:cNvSpPr/>
              <p:nvPr/>
            </p:nvSpPr>
            <p:spPr>
              <a:xfrm>
                <a:off x="9586959" y="4314367"/>
                <a:ext cx="354500" cy="14226"/>
              </a:xfrm>
              <a:custGeom>
                <a:avLst/>
                <a:gdLst/>
                <a:ahLst/>
                <a:cxnLst/>
                <a:rect l="l" t="t" r="r" b="b"/>
                <a:pathLst>
                  <a:path w="11288" h="453" extrusionOk="0">
                    <a:moveTo>
                      <a:pt x="1" y="1"/>
                    </a:moveTo>
                    <a:lnTo>
                      <a:pt x="1" y="453"/>
                    </a:lnTo>
                    <a:lnTo>
                      <a:pt x="11288" y="453"/>
                    </a:lnTo>
                    <a:lnTo>
                      <a:pt x="1128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5" name="Google Shape;1135;p41"/>
              <p:cNvSpPr/>
              <p:nvPr/>
            </p:nvSpPr>
            <p:spPr>
              <a:xfrm>
                <a:off x="9763455" y="3154109"/>
                <a:ext cx="14226" cy="920229"/>
              </a:xfrm>
              <a:custGeom>
                <a:avLst/>
                <a:gdLst/>
                <a:ahLst/>
                <a:cxnLst/>
                <a:rect l="l" t="t" r="r" b="b"/>
                <a:pathLst>
                  <a:path w="453" h="29302" extrusionOk="0">
                    <a:moveTo>
                      <a:pt x="1" y="1"/>
                    </a:moveTo>
                    <a:lnTo>
                      <a:pt x="1" y="29302"/>
                    </a:lnTo>
                    <a:lnTo>
                      <a:pt x="453" y="29302"/>
                    </a:lnTo>
                    <a:lnTo>
                      <a:pt x="453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6" name="Google Shape;1136;p41"/>
              <p:cNvSpPr/>
              <p:nvPr/>
            </p:nvSpPr>
            <p:spPr>
              <a:xfrm>
                <a:off x="9503201" y="3553078"/>
                <a:ext cx="14635" cy="520883"/>
              </a:xfrm>
              <a:custGeom>
                <a:avLst/>
                <a:gdLst/>
                <a:ahLst/>
                <a:cxnLst/>
                <a:rect l="l" t="t" r="r" b="b"/>
                <a:pathLst>
                  <a:path w="466" h="16586" extrusionOk="0">
                    <a:moveTo>
                      <a:pt x="1" y="0"/>
                    </a:moveTo>
                    <a:lnTo>
                      <a:pt x="1" y="16586"/>
                    </a:lnTo>
                    <a:lnTo>
                      <a:pt x="465" y="16586"/>
                    </a:lnTo>
                    <a:lnTo>
                      <a:pt x="46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7" name="Google Shape;1137;p41"/>
              <p:cNvSpPr/>
              <p:nvPr/>
            </p:nvSpPr>
            <p:spPr>
              <a:xfrm>
                <a:off x="10015857" y="3556062"/>
                <a:ext cx="14603" cy="517900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6491" extrusionOk="0">
                    <a:moveTo>
                      <a:pt x="0" y="1"/>
                    </a:moveTo>
                    <a:lnTo>
                      <a:pt x="0" y="16491"/>
                    </a:lnTo>
                    <a:lnTo>
                      <a:pt x="465" y="16491"/>
                    </a:lnTo>
                    <a:lnTo>
                      <a:pt x="46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8" name="Google Shape;1138;p41"/>
              <p:cNvSpPr/>
              <p:nvPr/>
            </p:nvSpPr>
            <p:spPr>
              <a:xfrm>
                <a:off x="9844982" y="3807333"/>
                <a:ext cx="14603" cy="26662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8490" extrusionOk="0">
                    <a:moveTo>
                      <a:pt x="0" y="1"/>
                    </a:moveTo>
                    <a:lnTo>
                      <a:pt x="0" y="8490"/>
                    </a:lnTo>
                    <a:lnTo>
                      <a:pt x="464" y="8490"/>
                    </a:lnTo>
                    <a:lnTo>
                      <a:pt x="46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9" name="Google Shape;1139;p41"/>
              <p:cNvSpPr/>
              <p:nvPr/>
            </p:nvSpPr>
            <p:spPr>
              <a:xfrm>
                <a:off x="9674076" y="3807333"/>
                <a:ext cx="14635" cy="266628"/>
              </a:xfrm>
              <a:custGeom>
                <a:avLst/>
                <a:gdLst/>
                <a:ahLst/>
                <a:cxnLst/>
                <a:rect l="l" t="t" r="r" b="b"/>
                <a:pathLst>
                  <a:path w="466" h="8490" extrusionOk="0">
                    <a:moveTo>
                      <a:pt x="1" y="1"/>
                    </a:moveTo>
                    <a:lnTo>
                      <a:pt x="1" y="8490"/>
                    </a:lnTo>
                    <a:lnTo>
                      <a:pt x="465" y="8490"/>
                    </a:lnTo>
                    <a:lnTo>
                      <a:pt x="46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0" name="Google Shape;1140;p41"/>
              <p:cNvSpPr/>
              <p:nvPr/>
            </p:nvSpPr>
            <p:spPr>
              <a:xfrm>
                <a:off x="9927609" y="3341817"/>
                <a:ext cx="14226" cy="987530"/>
              </a:xfrm>
              <a:custGeom>
                <a:avLst/>
                <a:gdLst/>
                <a:ahLst/>
                <a:cxnLst/>
                <a:rect l="l" t="t" r="r" b="b"/>
                <a:pathLst>
                  <a:path w="453" h="31445" extrusionOk="0">
                    <a:moveTo>
                      <a:pt x="0" y="0"/>
                    </a:moveTo>
                    <a:lnTo>
                      <a:pt x="0" y="31445"/>
                    </a:lnTo>
                    <a:lnTo>
                      <a:pt x="453" y="31445"/>
                    </a:lnTo>
                    <a:lnTo>
                      <a:pt x="45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1" name="Google Shape;1141;p41"/>
              <p:cNvSpPr/>
              <p:nvPr/>
            </p:nvSpPr>
            <p:spPr>
              <a:xfrm>
                <a:off x="9586582" y="3341817"/>
                <a:ext cx="14635" cy="986054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1398" extrusionOk="0">
                    <a:moveTo>
                      <a:pt x="1" y="0"/>
                    </a:moveTo>
                    <a:lnTo>
                      <a:pt x="1" y="31397"/>
                    </a:lnTo>
                    <a:lnTo>
                      <a:pt x="465" y="31397"/>
                    </a:lnTo>
                    <a:lnTo>
                      <a:pt x="46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2" name="Google Shape;1142;p41"/>
              <p:cNvSpPr/>
              <p:nvPr/>
            </p:nvSpPr>
            <p:spPr>
              <a:xfrm>
                <a:off x="9601185" y="3564290"/>
                <a:ext cx="326078" cy="239338"/>
              </a:xfrm>
              <a:custGeom>
                <a:avLst/>
                <a:gdLst/>
                <a:ahLst/>
                <a:cxnLst/>
                <a:rect l="l" t="t" r="r" b="b"/>
                <a:pathLst>
                  <a:path w="10383" h="7621" extrusionOk="0">
                    <a:moveTo>
                      <a:pt x="0" y="1"/>
                    </a:moveTo>
                    <a:lnTo>
                      <a:pt x="0" y="7621"/>
                    </a:lnTo>
                    <a:lnTo>
                      <a:pt x="10382" y="7621"/>
                    </a:lnTo>
                    <a:lnTo>
                      <a:pt x="10382" y="1"/>
                    </a:lnTo>
                    <a:close/>
                  </a:path>
                </a:pathLst>
              </a:custGeom>
              <a:solidFill>
                <a:srgbClr val="ED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3" name="Google Shape;1143;p41"/>
              <p:cNvSpPr/>
              <p:nvPr/>
            </p:nvSpPr>
            <p:spPr>
              <a:xfrm>
                <a:off x="9708119" y="3564290"/>
                <a:ext cx="6375" cy="239338"/>
              </a:xfrm>
              <a:custGeom>
                <a:avLst/>
                <a:gdLst/>
                <a:ahLst/>
                <a:cxnLst/>
                <a:rect l="l" t="t" r="r" b="b"/>
                <a:pathLst>
                  <a:path w="203" h="7621" extrusionOk="0">
                    <a:moveTo>
                      <a:pt x="0" y="1"/>
                    </a:moveTo>
                    <a:lnTo>
                      <a:pt x="0" y="7621"/>
                    </a:lnTo>
                    <a:lnTo>
                      <a:pt x="203" y="7621"/>
                    </a:lnTo>
                    <a:lnTo>
                      <a:pt x="203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4" name="Google Shape;1144;p41"/>
              <p:cNvSpPr/>
              <p:nvPr/>
            </p:nvSpPr>
            <p:spPr>
              <a:xfrm>
                <a:off x="9601185" y="3637966"/>
                <a:ext cx="326078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10383" h="203" extrusionOk="0">
                    <a:moveTo>
                      <a:pt x="0" y="0"/>
                    </a:moveTo>
                    <a:lnTo>
                      <a:pt x="0" y="203"/>
                    </a:lnTo>
                    <a:lnTo>
                      <a:pt x="10382" y="203"/>
                    </a:lnTo>
                    <a:lnTo>
                      <a:pt x="1038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5" name="Google Shape;1145;p41"/>
              <p:cNvSpPr/>
              <p:nvPr/>
            </p:nvSpPr>
            <p:spPr>
              <a:xfrm>
                <a:off x="9601185" y="3601316"/>
                <a:ext cx="326078" cy="3392"/>
              </a:xfrm>
              <a:custGeom>
                <a:avLst/>
                <a:gdLst/>
                <a:ahLst/>
                <a:cxnLst/>
                <a:rect l="l" t="t" r="r" b="b"/>
                <a:pathLst>
                  <a:path w="10383" h="108" extrusionOk="0">
                    <a:moveTo>
                      <a:pt x="0" y="0"/>
                    </a:moveTo>
                    <a:lnTo>
                      <a:pt x="0" y="108"/>
                    </a:lnTo>
                    <a:lnTo>
                      <a:pt x="10382" y="108"/>
                    </a:lnTo>
                    <a:lnTo>
                      <a:pt x="1038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6" name="Google Shape;1146;p41"/>
              <p:cNvSpPr/>
              <p:nvPr/>
            </p:nvSpPr>
            <p:spPr>
              <a:xfrm>
                <a:off x="9818037" y="3564290"/>
                <a:ext cx="6407" cy="239338"/>
              </a:xfrm>
              <a:custGeom>
                <a:avLst/>
                <a:gdLst/>
                <a:ahLst/>
                <a:cxnLst/>
                <a:rect l="l" t="t" r="r" b="b"/>
                <a:pathLst>
                  <a:path w="204" h="7621" extrusionOk="0">
                    <a:moveTo>
                      <a:pt x="1" y="1"/>
                    </a:moveTo>
                    <a:lnTo>
                      <a:pt x="1" y="7621"/>
                    </a:lnTo>
                    <a:lnTo>
                      <a:pt x="203" y="7621"/>
                    </a:lnTo>
                    <a:lnTo>
                      <a:pt x="203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7" name="Google Shape;1147;p41"/>
              <p:cNvSpPr/>
              <p:nvPr/>
            </p:nvSpPr>
            <p:spPr>
              <a:xfrm>
                <a:off x="9636704" y="3564667"/>
                <a:ext cx="3392" cy="77068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454" extrusionOk="0">
                    <a:moveTo>
                      <a:pt x="0" y="1"/>
                    </a:moveTo>
                    <a:lnTo>
                      <a:pt x="0" y="2453"/>
                    </a:lnTo>
                    <a:lnTo>
                      <a:pt x="107" y="2453"/>
                    </a:lnTo>
                    <a:lnTo>
                      <a:pt x="10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8" name="Google Shape;1148;p41"/>
              <p:cNvSpPr/>
              <p:nvPr/>
            </p:nvSpPr>
            <p:spPr>
              <a:xfrm>
                <a:off x="9672600" y="3564290"/>
                <a:ext cx="3392" cy="77068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454" extrusionOk="0">
                    <a:moveTo>
                      <a:pt x="0" y="1"/>
                    </a:moveTo>
                    <a:lnTo>
                      <a:pt x="0" y="2453"/>
                    </a:lnTo>
                    <a:lnTo>
                      <a:pt x="107" y="2453"/>
                    </a:lnTo>
                    <a:lnTo>
                      <a:pt x="10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9" name="Google Shape;1149;p41"/>
              <p:cNvSpPr/>
              <p:nvPr/>
            </p:nvSpPr>
            <p:spPr>
              <a:xfrm>
                <a:off x="9746245" y="3564667"/>
                <a:ext cx="3392" cy="77068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454" extrusionOk="0">
                    <a:moveTo>
                      <a:pt x="1" y="1"/>
                    </a:moveTo>
                    <a:lnTo>
                      <a:pt x="1" y="2453"/>
                    </a:lnTo>
                    <a:lnTo>
                      <a:pt x="108" y="2453"/>
                    </a:lnTo>
                    <a:lnTo>
                      <a:pt x="108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0" name="Google Shape;1150;p41"/>
              <p:cNvSpPr/>
              <p:nvPr/>
            </p:nvSpPr>
            <p:spPr>
              <a:xfrm>
                <a:off x="9782141" y="3564290"/>
                <a:ext cx="3392" cy="77068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454" extrusionOk="0">
                    <a:moveTo>
                      <a:pt x="1" y="1"/>
                    </a:moveTo>
                    <a:lnTo>
                      <a:pt x="1" y="2453"/>
                    </a:lnTo>
                    <a:lnTo>
                      <a:pt x="108" y="2453"/>
                    </a:lnTo>
                    <a:lnTo>
                      <a:pt x="108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1" name="Google Shape;1151;p41"/>
              <p:cNvSpPr/>
              <p:nvPr/>
            </p:nvSpPr>
            <p:spPr>
              <a:xfrm>
                <a:off x="9855440" y="3564667"/>
                <a:ext cx="3392" cy="77068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454" extrusionOk="0">
                    <a:moveTo>
                      <a:pt x="0" y="1"/>
                    </a:moveTo>
                    <a:lnTo>
                      <a:pt x="0" y="2453"/>
                    </a:lnTo>
                    <a:lnTo>
                      <a:pt x="108" y="2453"/>
                    </a:lnTo>
                    <a:lnTo>
                      <a:pt x="108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2" name="Google Shape;1152;p41"/>
              <p:cNvSpPr/>
              <p:nvPr/>
            </p:nvSpPr>
            <p:spPr>
              <a:xfrm>
                <a:off x="9891336" y="3564290"/>
                <a:ext cx="3392" cy="77068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454" extrusionOk="0">
                    <a:moveTo>
                      <a:pt x="0" y="1"/>
                    </a:moveTo>
                    <a:lnTo>
                      <a:pt x="0" y="2453"/>
                    </a:lnTo>
                    <a:lnTo>
                      <a:pt x="108" y="2453"/>
                    </a:lnTo>
                    <a:lnTo>
                      <a:pt x="108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3" name="Google Shape;1153;p41"/>
              <p:cNvSpPr/>
              <p:nvPr/>
            </p:nvSpPr>
            <p:spPr>
              <a:xfrm>
                <a:off x="9397021" y="3124368"/>
                <a:ext cx="747816" cy="474718"/>
              </a:xfrm>
              <a:custGeom>
                <a:avLst/>
                <a:gdLst/>
                <a:ahLst/>
                <a:cxnLst/>
                <a:rect l="l" t="t" r="r" b="b"/>
                <a:pathLst>
                  <a:path w="23812" h="15116" extrusionOk="0">
                    <a:moveTo>
                      <a:pt x="11889" y="1"/>
                    </a:moveTo>
                    <a:cubicBezTo>
                      <a:pt x="11683" y="1"/>
                      <a:pt x="11478" y="90"/>
                      <a:pt x="11335" y="269"/>
                    </a:cubicBezTo>
                    <a:lnTo>
                      <a:pt x="381" y="13973"/>
                    </a:lnTo>
                    <a:cubicBezTo>
                      <a:pt x="0" y="14437"/>
                      <a:pt x="334" y="15116"/>
                      <a:pt x="929" y="15116"/>
                    </a:cubicBezTo>
                    <a:cubicBezTo>
                      <a:pt x="1143" y="15116"/>
                      <a:pt x="1334" y="15021"/>
                      <a:pt x="1465" y="14854"/>
                    </a:cubicBezTo>
                    <a:lnTo>
                      <a:pt x="11883" y="1841"/>
                    </a:lnTo>
                    <a:lnTo>
                      <a:pt x="22301" y="14854"/>
                    </a:lnTo>
                    <a:cubicBezTo>
                      <a:pt x="22457" y="15038"/>
                      <a:pt x="22645" y="15115"/>
                      <a:pt x="22828" y="15115"/>
                    </a:cubicBezTo>
                    <a:cubicBezTo>
                      <a:pt x="23342" y="15115"/>
                      <a:pt x="23812" y="14509"/>
                      <a:pt x="23408" y="13973"/>
                    </a:cubicBezTo>
                    <a:lnTo>
                      <a:pt x="12442" y="269"/>
                    </a:lnTo>
                    <a:cubicBezTo>
                      <a:pt x="12300" y="90"/>
                      <a:pt x="12094" y="1"/>
                      <a:pt x="1188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4" name="Google Shape;1154;p41"/>
              <p:cNvSpPr/>
              <p:nvPr/>
            </p:nvSpPr>
            <p:spPr>
              <a:xfrm>
                <a:off x="4180550" y="4470675"/>
                <a:ext cx="7048135" cy="81177"/>
              </a:xfrm>
              <a:custGeom>
                <a:avLst/>
                <a:gdLst/>
                <a:ahLst/>
                <a:cxnLst/>
                <a:rect l="l" t="t" r="r" b="b"/>
                <a:pathLst>
                  <a:path w="191097" h="4239" extrusionOk="0">
                    <a:moveTo>
                      <a:pt x="1" y="0"/>
                    </a:moveTo>
                    <a:lnTo>
                      <a:pt x="1" y="4239"/>
                    </a:lnTo>
                    <a:lnTo>
                      <a:pt x="191096" y="4239"/>
                    </a:lnTo>
                    <a:lnTo>
                      <a:pt x="19109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5" name="Google Shape;1155;p41"/>
              <p:cNvSpPr/>
              <p:nvPr/>
            </p:nvSpPr>
            <p:spPr>
              <a:xfrm>
                <a:off x="5441575" y="3505025"/>
                <a:ext cx="60600" cy="978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56" name="Google Shape;1156;p41"/>
            <p:cNvGrpSpPr/>
            <p:nvPr/>
          </p:nvGrpSpPr>
          <p:grpSpPr>
            <a:xfrm>
              <a:off x="5132788" y="3386391"/>
              <a:ext cx="212314" cy="1120944"/>
              <a:chOff x="6090725" y="734900"/>
              <a:chExt cx="136950" cy="723050"/>
            </a:xfrm>
          </p:grpSpPr>
          <p:sp>
            <p:nvSpPr>
              <p:cNvPr id="1157" name="Google Shape;1157;p41"/>
              <p:cNvSpPr/>
              <p:nvPr/>
            </p:nvSpPr>
            <p:spPr>
              <a:xfrm>
                <a:off x="6130600" y="1337075"/>
                <a:ext cx="57175" cy="120875"/>
              </a:xfrm>
              <a:custGeom>
                <a:avLst/>
                <a:gdLst/>
                <a:ahLst/>
                <a:cxnLst/>
                <a:rect l="l" t="t" r="r" b="b"/>
                <a:pathLst>
                  <a:path w="2287" h="4835" extrusionOk="0">
                    <a:moveTo>
                      <a:pt x="251" y="0"/>
                    </a:moveTo>
                    <a:lnTo>
                      <a:pt x="1" y="4834"/>
                    </a:lnTo>
                    <a:lnTo>
                      <a:pt x="2287" y="4834"/>
                    </a:lnTo>
                    <a:lnTo>
                      <a:pt x="203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8" name="Google Shape;1158;p41"/>
              <p:cNvSpPr/>
              <p:nvPr/>
            </p:nvSpPr>
            <p:spPr>
              <a:xfrm>
                <a:off x="6149075" y="902500"/>
                <a:ext cx="20250" cy="440550"/>
              </a:xfrm>
              <a:custGeom>
                <a:avLst/>
                <a:gdLst/>
                <a:ahLst/>
                <a:cxnLst/>
                <a:rect l="l" t="t" r="r" b="b"/>
                <a:pathLst>
                  <a:path w="810" h="17622" extrusionOk="0">
                    <a:moveTo>
                      <a:pt x="0" y="0"/>
                    </a:moveTo>
                    <a:lnTo>
                      <a:pt x="0" y="17621"/>
                    </a:lnTo>
                    <a:lnTo>
                      <a:pt x="810" y="17621"/>
                    </a:lnTo>
                    <a:lnTo>
                      <a:pt x="81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9" name="Google Shape;1159;p41"/>
              <p:cNvSpPr/>
              <p:nvPr/>
            </p:nvSpPr>
            <p:spPr>
              <a:xfrm>
                <a:off x="6144300" y="1288850"/>
                <a:ext cx="29800" cy="4825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930" extrusionOk="0">
                    <a:moveTo>
                      <a:pt x="1" y="0"/>
                    </a:moveTo>
                    <a:lnTo>
                      <a:pt x="1" y="1929"/>
                    </a:lnTo>
                    <a:lnTo>
                      <a:pt x="1191" y="1929"/>
                    </a:lnTo>
                    <a:lnTo>
                      <a:pt x="119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0" name="Google Shape;1160;p41"/>
              <p:cNvSpPr/>
              <p:nvPr/>
            </p:nvSpPr>
            <p:spPr>
              <a:xfrm>
                <a:off x="6133575" y="872425"/>
                <a:ext cx="51225" cy="10750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430" extrusionOk="0">
                    <a:moveTo>
                      <a:pt x="1" y="1"/>
                    </a:moveTo>
                    <a:lnTo>
                      <a:pt x="1" y="429"/>
                    </a:lnTo>
                    <a:lnTo>
                      <a:pt x="2049" y="429"/>
                    </a:lnTo>
                    <a:lnTo>
                      <a:pt x="204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1" name="Google Shape;1161;p41"/>
              <p:cNvSpPr/>
              <p:nvPr/>
            </p:nvSpPr>
            <p:spPr>
              <a:xfrm>
                <a:off x="6118400" y="789075"/>
                <a:ext cx="81600" cy="10750"/>
              </a:xfrm>
              <a:custGeom>
                <a:avLst/>
                <a:gdLst/>
                <a:ahLst/>
                <a:cxnLst/>
                <a:rect l="l" t="t" r="r" b="b"/>
                <a:pathLst>
                  <a:path w="3264" h="430" extrusionOk="0">
                    <a:moveTo>
                      <a:pt x="1" y="1"/>
                    </a:moveTo>
                    <a:lnTo>
                      <a:pt x="1" y="430"/>
                    </a:lnTo>
                    <a:lnTo>
                      <a:pt x="3263" y="430"/>
                    </a:lnTo>
                    <a:lnTo>
                      <a:pt x="326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2" name="Google Shape;1162;p41"/>
              <p:cNvSpPr/>
              <p:nvPr/>
            </p:nvSpPr>
            <p:spPr>
              <a:xfrm>
                <a:off x="6138650" y="883150"/>
                <a:ext cx="41100" cy="19375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775" extrusionOk="0">
                    <a:moveTo>
                      <a:pt x="0" y="0"/>
                    </a:moveTo>
                    <a:lnTo>
                      <a:pt x="417" y="774"/>
                    </a:lnTo>
                    <a:lnTo>
                      <a:pt x="1227" y="774"/>
                    </a:lnTo>
                    <a:lnTo>
                      <a:pt x="164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3" name="Google Shape;1163;p41"/>
              <p:cNvSpPr/>
              <p:nvPr/>
            </p:nvSpPr>
            <p:spPr>
              <a:xfrm>
                <a:off x="6125550" y="764375"/>
                <a:ext cx="67000" cy="24725"/>
              </a:xfrm>
              <a:custGeom>
                <a:avLst/>
                <a:gdLst/>
                <a:ahLst/>
                <a:cxnLst/>
                <a:rect l="l" t="t" r="r" b="b"/>
                <a:pathLst>
                  <a:path w="2680" h="989" extrusionOk="0">
                    <a:moveTo>
                      <a:pt x="322" y="1"/>
                    </a:moveTo>
                    <a:lnTo>
                      <a:pt x="1" y="989"/>
                    </a:lnTo>
                    <a:lnTo>
                      <a:pt x="2679" y="989"/>
                    </a:lnTo>
                    <a:lnTo>
                      <a:pt x="237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4" name="Google Shape;1164;p41"/>
              <p:cNvSpPr/>
              <p:nvPr/>
            </p:nvSpPr>
            <p:spPr>
              <a:xfrm>
                <a:off x="6144000" y="758425"/>
                <a:ext cx="30400" cy="5975"/>
              </a:xfrm>
              <a:custGeom>
                <a:avLst/>
                <a:gdLst/>
                <a:ahLst/>
                <a:cxnLst/>
                <a:rect l="l" t="t" r="r" b="b"/>
                <a:pathLst>
                  <a:path w="1216" h="239" extrusionOk="0">
                    <a:moveTo>
                      <a:pt x="1" y="1"/>
                    </a:moveTo>
                    <a:lnTo>
                      <a:pt x="1" y="239"/>
                    </a:lnTo>
                    <a:lnTo>
                      <a:pt x="1215" y="239"/>
                    </a:lnTo>
                    <a:lnTo>
                      <a:pt x="121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5" name="Google Shape;1165;p41"/>
              <p:cNvSpPr/>
              <p:nvPr/>
            </p:nvSpPr>
            <p:spPr>
              <a:xfrm>
                <a:off x="6127625" y="799800"/>
                <a:ext cx="63125" cy="72650"/>
              </a:xfrm>
              <a:custGeom>
                <a:avLst/>
                <a:gdLst/>
                <a:ahLst/>
                <a:cxnLst/>
                <a:rect l="l" t="t" r="r" b="b"/>
                <a:pathLst>
                  <a:path w="2525" h="2906" extrusionOk="0">
                    <a:moveTo>
                      <a:pt x="1" y="1"/>
                    </a:moveTo>
                    <a:lnTo>
                      <a:pt x="239" y="2906"/>
                    </a:lnTo>
                    <a:lnTo>
                      <a:pt x="2287" y="2906"/>
                    </a:lnTo>
                    <a:lnTo>
                      <a:pt x="25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6" name="Google Shape;1166;p41"/>
              <p:cNvSpPr/>
              <p:nvPr/>
            </p:nvSpPr>
            <p:spPr>
              <a:xfrm>
                <a:off x="6152050" y="734900"/>
                <a:ext cx="14900" cy="29800"/>
              </a:xfrm>
              <a:custGeom>
                <a:avLst/>
                <a:gdLst/>
                <a:ahLst/>
                <a:cxnLst/>
                <a:rect l="l" t="t" r="r" b="b"/>
                <a:pathLst>
                  <a:path w="596" h="1192" extrusionOk="0">
                    <a:moveTo>
                      <a:pt x="298" y="1"/>
                    </a:moveTo>
                    <a:cubicBezTo>
                      <a:pt x="131" y="1"/>
                      <a:pt x="0" y="263"/>
                      <a:pt x="0" y="596"/>
                    </a:cubicBezTo>
                    <a:cubicBezTo>
                      <a:pt x="0" y="930"/>
                      <a:pt x="131" y="1192"/>
                      <a:pt x="298" y="1192"/>
                    </a:cubicBezTo>
                    <a:cubicBezTo>
                      <a:pt x="453" y="1192"/>
                      <a:pt x="595" y="930"/>
                      <a:pt x="595" y="596"/>
                    </a:cubicBezTo>
                    <a:cubicBezTo>
                      <a:pt x="595" y="275"/>
                      <a:pt x="453" y="1"/>
                      <a:pt x="29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7" name="Google Shape;1167;p41"/>
              <p:cNvSpPr/>
              <p:nvPr/>
            </p:nvSpPr>
            <p:spPr>
              <a:xfrm>
                <a:off x="6109475" y="942675"/>
                <a:ext cx="99450" cy="10150"/>
              </a:xfrm>
              <a:custGeom>
                <a:avLst/>
                <a:gdLst/>
                <a:ahLst/>
                <a:cxnLst/>
                <a:rect l="l" t="t" r="r" b="b"/>
                <a:pathLst>
                  <a:path w="3978" h="406" extrusionOk="0">
                    <a:moveTo>
                      <a:pt x="1" y="1"/>
                    </a:moveTo>
                    <a:lnTo>
                      <a:pt x="1" y="405"/>
                    </a:lnTo>
                    <a:lnTo>
                      <a:pt x="3977" y="405"/>
                    </a:lnTo>
                    <a:lnTo>
                      <a:pt x="397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8" name="Google Shape;1168;p41"/>
              <p:cNvSpPr/>
              <p:nvPr/>
            </p:nvSpPr>
            <p:spPr>
              <a:xfrm>
                <a:off x="6201450" y="936700"/>
                <a:ext cx="26225" cy="22250"/>
              </a:xfrm>
              <a:custGeom>
                <a:avLst/>
                <a:gdLst/>
                <a:ahLst/>
                <a:cxnLst/>
                <a:rect l="l" t="t" r="r" b="b"/>
                <a:pathLst>
                  <a:path w="1049" h="890" extrusionOk="0">
                    <a:moveTo>
                      <a:pt x="617" y="1"/>
                    </a:moveTo>
                    <a:cubicBezTo>
                      <a:pt x="610" y="1"/>
                      <a:pt x="603" y="1"/>
                      <a:pt x="596" y="1"/>
                    </a:cubicBezTo>
                    <a:cubicBezTo>
                      <a:pt x="203" y="1"/>
                      <a:pt x="1" y="478"/>
                      <a:pt x="286" y="763"/>
                    </a:cubicBezTo>
                    <a:cubicBezTo>
                      <a:pt x="373" y="850"/>
                      <a:pt x="482" y="889"/>
                      <a:pt x="590" y="889"/>
                    </a:cubicBezTo>
                    <a:cubicBezTo>
                      <a:pt x="821" y="889"/>
                      <a:pt x="1048" y="710"/>
                      <a:pt x="1048" y="442"/>
                    </a:cubicBezTo>
                    <a:cubicBezTo>
                      <a:pt x="1048" y="199"/>
                      <a:pt x="857" y="1"/>
                      <a:pt x="6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9" name="Google Shape;1169;p41"/>
              <p:cNvSpPr/>
              <p:nvPr/>
            </p:nvSpPr>
            <p:spPr>
              <a:xfrm>
                <a:off x="6090725" y="936725"/>
                <a:ext cx="25550" cy="21900"/>
              </a:xfrm>
              <a:custGeom>
                <a:avLst/>
                <a:gdLst/>
                <a:ahLst/>
                <a:cxnLst/>
                <a:rect l="l" t="t" r="r" b="b"/>
                <a:pathLst>
                  <a:path w="1022" h="876" extrusionOk="0">
                    <a:moveTo>
                      <a:pt x="455" y="0"/>
                    </a:moveTo>
                    <a:cubicBezTo>
                      <a:pt x="451" y="0"/>
                      <a:pt x="446" y="0"/>
                      <a:pt x="441" y="0"/>
                    </a:cubicBezTo>
                    <a:cubicBezTo>
                      <a:pt x="191" y="0"/>
                      <a:pt x="0" y="191"/>
                      <a:pt x="0" y="441"/>
                    </a:cubicBezTo>
                    <a:cubicBezTo>
                      <a:pt x="8" y="704"/>
                      <a:pt x="219" y="876"/>
                      <a:pt x="439" y="876"/>
                    </a:cubicBezTo>
                    <a:cubicBezTo>
                      <a:pt x="548" y="876"/>
                      <a:pt x="660" y="833"/>
                      <a:pt x="751" y="739"/>
                    </a:cubicBezTo>
                    <a:cubicBezTo>
                      <a:pt x="1021" y="468"/>
                      <a:pt x="839" y="0"/>
                      <a:pt x="45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70" name="Google Shape;1170;p41"/>
            <p:cNvGrpSpPr/>
            <p:nvPr/>
          </p:nvGrpSpPr>
          <p:grpSpPr>
            <a:xfrm>
              <a:off x="4556325" y="4103982"/>
              <a:ext cx="292429" cy="403308"/>
              <a:chOff x="5605250" y="1168900"/>
              <a:chExt cx="208075" cy="286950"/>
            </a:xfrm>
          </p:grpSpPr>
          <p:sp>
            <p:nvSpPr>
              <p:cNvPr id="1171" name="Google Shape;1171;p41"/>
              <p:cNvSpPr/>
              <p:nvPr/>
            </p:nvSpPr>
            <p:spPr>
              <a:xfrm>
                <a:off x="5605250" y="1168900"/>
                <a:ext cx="208075" cy="208375"/>
              </a:xfrm>
              <a:custGeom>
                <a:avLst/>
                <a:gdLst/>
                <a:ahLst/>
                <a:cxnLst/>
                <a:rect l="l" t="t" r="r" b="b"/>
                <a:pathLst>
                  <a:path w="8323" h="8335" extrusionOk="0">
                    <a:moveTo>
                      <a:pt x="4156" y="0"/>
                    </a:moveTo>
                    <a:cubicBezTo>
                      <a:pt x="1858" y="0"/>
                      <a:pt x="0" y="1870"/>
                      <a:pt x="0" y="4167"/>
                    </a:cubicBezTo>
                    <a:cubicBezTo>
                      <a:pt x="0" y="6465"/>
                      <a:pt x="1858" y="8335"/>
                      <a:pt x="4156" y="8335"/>
                    </a:cubicBezTo>
                    <a:cubicBezTo>
                      <a:pt x="6465" y="8335"/>
                      <a:pt x="8323" y="6465"/>
                      <a:pt x="8323" y="4167"/>
                    </a:cubicBezTo>
                    <a:cubicBezTo>
                      <a:pt x="8323" y="1870"/>
                      <a:pt x="6465" y="0"/>
                      <a:pt x="415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2" name="Google Shape;1172;p41"/>
              <p:cNvSpPr/>
              <p:nvPr/>
            </p:nvSpPr>
            <p:spPr>
              <a:xfrm>
                <a:off x="5709125" y="1168900"/>
                <a:ext cx="104200" cy="208375"/>
              </a:xfrm>
              <a:custGeom>
                <a:avLst/>
                <a:gdLst/>
                <a:ahLst/>
                <a:cxnLst/>
                <a:rect l="l" t="t" r="r" b="b"/>
                <a:pathLst>
                  <a:path w="4168" h="8335" extrusionOk="0">
                    <a:moveTo>
                      <a:pt x="1" y="0"/>
                    </a:moveTo>
                    <a:lnTo>
                      <a:pt x="1" y="8335"/>
                    </a:lnTo>
                    <a:cubicBezTo>
                      <a:pt x="2310" y="8335"/>
                      <a:pt x="4168" y="6465"/>
                      <a:pt x="4168" y="4167"/>
                    </a:cubicBezTo>
                    <a:cubicBezTo>
                      <a:pt x="4168" y="1870"/>
                      <a:pt x="2310" y="0"/>
                      <a:pt x="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3" name="Google Shape;1173;p41"/>
              <p:cNvSpPr/>
              <p:nvPr/>
            </p:nvSpPr>
            <p:spPr>
              <a:xfrm>
                <a:off x="5699600" y="1259300"/>
                <a:ext cx="19375" cy="196550"/>
              </a:xfrm>
              <a:custGeom>
                <a:avLst/>
                <a:gdLst/>
                <a:ahLst/>
                <a:cxnLst/>
                <a:rect l="l" t="t" r="r" b="b"/>
                <a:pathLst>
                  <a:path w="775" h="7862" extrusionOk="0">
                    <a:moveTo>
                      <a:pt x="388" y="1"/>
                    </a:moveTo>
                    <a:cubicBezTo>
                      <a:pt x="194" y="1"/>
                      <a:pt x="1" y="129"/>
                      <a:pt x="1" y="385"/>
                    </a:cubicBezTo>
                    <a:lnTo>
                      <a:pt x="1" y="7469"/>
                    </a:lnTo>
                    <a:cubicBezTo>
                      <a:pt x="1" y="7695"/>
                      <a:pt x="167" y="7862"/>
                      <a:pt x="394" y="7862"/>
                    </a:cubicBezTo>
                    <a:cubicBezTo>
                      <a:pt x="608" y="7862"/>
                      <a:pt x="775" y="7695"/>
                      <a:pt x="775" y="7469"/>
                    </a:cubicBezTo>
                    <a:lnTo>
                      <a:pt x="775" y="385"/>
                    </a:lnTo>
                    <a:cubicBezTo>
                      <a:pt x="775" y="129"/>
                      <a:pt x="581" y="1"/>
                      <a:pt x="38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4" name="Google Shape;1174;p41"/>
              <p:cNvSpPr/>
              <p:nvPr/>
            </p:nvSpPr>
            <p:spPr>
              <a:xfrm>
                <a:off x="5665375" y="1310575"/>
                <a:ext cx="43775" cy="36050"/>
              </a:xfrm>
              <a:custGeom>
                <a:avLst/>
                <a:gdLst/>
                <a:ahLst/>
                <a:cxnLst/>
                <a:rect l="l" t="t" r="r" b="b"/>
                <a:pathLst>
                  <a:path w="1751" h="1442" extrusionOk="0">
                    <a:moveTo>
                      <a:pt x="0" y="1"/>
                    </a:moveTo>
                    <a:lnTo>
                      <a:pt x="1751" y="1441"/>
                    </a:lnTo>
                  </a:path>
                </a:pathLst>
              </a:custGeom>
              <a:solidFill>
                <a:srgbClr val="D1DB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5" name="Google Shape;1175;p41"/>
              <p:cNvSpPr/>
              <p:nvPr/>
            </p:nvSpPr>
            <p:spPr>
              <a:xfrm>
                <a:off x="5651075" y="1300725"/>
                <a:ext cx="69100" cy="55725"/>
              </a:xfrm>
              <a:custGeom>
                <a:avLst/>
                <a:gdLst/>
                <a:ahLst/>
                <a:cxnLst/>
                <a:rect l="l" t="t" r="r" b="b"/>
                <a:pathLst>
                  <a:path w="2764" h="2229" extrusionOk="0">
                    <a:moveTo>
                      <a:pt x="571" y="0"/>
                    </a:moveTo>
                    <a:cubicBezTo>
                      <a:pt x="251" y="0"/>
                      <a:pt x="0" y="439"/>
                      <a:pt x="322" y="704"/>
                    </a:cubicBezTo>
                    <a:lnTo>
                      <a:pt x="2085" y="2145"/>
                    </a:lnTo>
                    <a:cubicBezTo>
                      <a:pt x="2156" y="2204"/>
                      <a:pt x="2239" y="2228"/>
                      <a:pt x="2335" y="2228"/>
                    </a:cubicBezTo>
                    <a:cubicBezTo>
                      <a:pt x="2442" y="2228"/>
                      <a:pt x="2561" y="2181"/>
                      <a:pt x="2632" y="2085"/>
                    </a:cubicBezTo>
                    <a:cubicBezTo>
                      <a:pt x="2763" y="1919"/>
                      <a:pt x="2739" y="1681"/>
                      <a:pt x="2573" y="1538"/>
                    </a:cubicBezTo>
                    <a:lnTo>
                      <a:pt x="822" y="97"/>
                    </a:lnTo>
                    <a:cubicBezTo>
                      <a:pt x="740" y="29"/>
                      <a:pt x="653" y="0"/>
                      <a:pt x="57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6" name="Google Shape;1176;p41"/>
              <p:cNvSpPr/>
              <p:nvPr/>
            </p:nvSpPr>
            <p:spPr>
              <a:xfrm>
                <a:off x="5709125" y="1289150"/>
                <a:ext cx="31275" cy="29775"/>
              </a:xfrm>
              <a:custGeom>
                <a:avLst/>
                <a:gdLst/>
                <a:ahLst/>
                <a:cxnLst/>
                <a:rect l="l" t="t" r="r" b="b"/>
                <a:pathLst>
                  <a:path w="1251" h="1191" extrusionOk="0">
                    <a:moveTo>
                      <a:pt x="1" y="1191"/>
                    </a:moveTo>
                    <a:lnTo>
                      <a:pt x="1251" y="0"/>
                    </a:lnTo>
                  </a:path>
                </a:pathLst>
              </a:custGeom>
              <a:solidFill>
                <a:srgbClr val="D1DB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7" name="Google Shape;1177;p41"/>
              <p:cNvSpPr/>
              <p:nvPr/>
            </p:nvSpPr>
            <p:spPr>
              <a:xfrm>
                <a:off x="5696025" y="1279325"/>
                <a:ext cx="58350" cy="49425"/>
              </a:xfrm>
              <a:custGeom>
                <a:avLst/>
                <a:gdLst/>
                <a:ahLst/>
                <a:cxnLst/>
                <a:rect l="l" t="t" r="r" b="b"/>
                <a:pathLst>
                  <a:path w="2334" h="1977" extrusionOk="0">
                    <a:moveTo>
                      <a:pt x="1773" y="0"/>
                    </a:moveTo>
                    <a:cubicBezTo>
                      <a:pt x="1683" y="0"/>
                      <a:pt x="1588" y="35"/>
                      <a:pt x="1501" y="120"/>
                    </a:cubicBezTo>
                    <a:lnTo>
                      <a:pt x="263" y="1310"/>
                    </a:lnTo>
                    <a:cubicBezTo>
                      <a:pt x="1" y="1548"/>
                      <a:pt x="179" y="1977"/>
                      <a:pt x="537" y="1977"/>
                    </a:cubicBezTo>
                    <a:cubicBezTo>
                      <a:pt x="632" y="1977"/>
                      <a:pt x="727" y="1941"/>
                      <a:pt x="799" y="1870"/>
                    </a:cubicBezTo>
                    <a:lnTo>
                      <a:pt x="2049" y="679"/>
                    </a:lnTo>
                    <a:cubicBezTo>
                      <a:pt x="2334" y="403"/>
                      <a:pt x="2079" y="0"/>
                      <a:pt x="177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78" name="Google Shape;1178;p41"/>
            <p:cNvGrpSpPr/>
            <p:nvPr/>
          </p:nvGrpSpPr>
          <p:grpSpPr>
            <a:xfrm>
              <a:off x="4817863" y="3924404"/>
              <a:ext cx="314943" cy="582910"/>
              <a:chOff x="6691700" y="1068275"/>
              <a:chExt cx="221775" cy="410500"/>
            </a:xfrm>
          </p:grpSpPr>
          <p:sp>
            <p:nvSpPr>
              <p:cNvPr id="1179" name="Google Shape;1179;p41"/>
              <p:cNvSpPr/>
              <p:nvPr/>
            </p:nvSpPr>
            <p:spPr>
              <a:xfrm>
                <a:off x="6691700" y="1068275"/>
                <a:ext cx="221775" cy="317325"/>
              </a:xfrm>
              <a:custGeom>
                <a:avLst/>
                <a:gdLst/>
                <a:ahLst/>
                <a:cxnLst/>
                <a:rect l="l" t="t" r="r" b="b"/>
                <a:pathLst>
                  <a:path w="8871" h="12693" extrusionOk="0">
                    <a:moveTo>
                      <a:pt x="4429" y="1"/>
                    </a:moveTo>
                    <a:cubicBezTo>
                      <a:pt x="3810" y="1"/>
                      <a:pt x="0" y="3430"/>
                      <a:pt x="0" y="7657"/>
                    </a:cubicBezTo>
                    <a:cubicBezTo>
                      <a:pt x="0" y="11883"/>
                      <a:pt x="3715" y="12693"/>
                      <a:pt x="4429" y="12693"/>
                    </a:cubicBezTo>
                    <a:cubicBezTo>
                      <a:pt x="5144" y="12693"/>
                      <a:pt x="8870" y="11883"/>
                      <a:pt x="8870" y="7657"/>
                    </a:cubicBezTo>
                    <a:cubicBezTo>
                      <a:pt x="8870" y="3430"/>
                      <a:pt x="5060" y="1"/>
                      <a:pt x="44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0" name="Google Shape;1180;p41"/>
              <p:cNvSpPr/>
              <p:nvPr/>
            </p:nvSpPr>
            <p:spPr>
              <a:xfrm>
                <a:off x="6802425" y="1068275"/>
                <a:ext cx="111050" cy="317325"/>
              </a:xfrm>
              <a:custGeom>
                <a:avLst/>
                <a:gdLst/>
                <a:ahLst/>
                <a:cxnLst/>
                <a:rect l="l" t="t" r="r" b="b"/>
                <a:pathLst>
                  <a:path w="4442" h="12693" extrusionOk="0">
                    <a:moveTo>
                      <a:pt x="0" y="1"/>
                    </a:moveTo>
                    <a:lnTo>
                      <a:pt x="0" y="12693"/>
                    </a:lnTo>
                    <a:cubicBezTo>
                      <a:pt x="727" y="12693"/>
                      <a:pt x="4441" y="11883"/>
                      <a:pt x="4441" y="7657"/>
                    </a:cubicBezTo>
                    <a:cubicBezTo>
                      <a:pt x="4441" y="3430"/>
                      <a:pt x="631" y="1"/>
                      <a:pt x="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1" name="Google Shape;1181;p41"/>
              <p:cNvSpPr/>
              <p:nvPr/>
            </p:nvSpPr>
            <p:spPr>
              <a:xfrm>
                <a:off x="6792600" y="1285875"/>
                <a:ext cx="19675" cy="192900"/>
              </a:xfrm>
              <a:custGeom>
                <a:avLst/>
                <a:gdLst/>
                <a:ahLst/>
                <a:cxnLst/>
                <a:rect l="l" t="t" r="r" b="b"/>
                <a:pathLst>
                  <a:path w="787" h="7716" extrusionOk="0">
                    <a:moveTo>
                      <a:pt x="393" y="0"/>
                    </a:moveTo>
                    <a:cubicBezTo>
                      <a:pt x="197" y="0"/>
                      <a:pt x="0" y="131"/>
                      <a:pt x="0" y="393"/>
                    </a:cubicBezTo>
                    <a:lnTo>
                      <a:pt x="0" y="7323"/>
                    </a:lnTo>
                    <a:cubicBezTo>
                      <a:pt x="0" y="7537"/>
                      <a:pt x="179" y="7716"/>
                      <a:pt x="393" y="7716"/>
                    </a:cubicBezTo>
                    <a:cubicBezTo>
                      <a:pt x="608" y="7716"/>
                      <a:pt x="786" y="7537"/>
                      <a:pt x="786" y="7323"/>
                    </a:cubicBezTo>
                    <a:lnTo>
                      <a:pt x="786" y="393"/>
                    </a:lnTo>
                    <a:cubicBezTo>
                      <a:pt x="786" y="131"/>
                      <a:pt x="590" y="0"/>
                      <a:pt x="39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2" name="Google Shape;1182;p41"/>
              <p:cNvSpPr/>
              <p:nvPr/>
            </p:nvSpPr>
            <p:spPr>
              <a:xfrm>
                <a:off x="6759550" y="1295700"/>
                <a:ext cx="42900" cy="48825"/>
              </a:xfrm>
              <a:custGeom>
                <a:avLst/>
                <a:gdLst/>
                <a:ahLst/>
                <a:cxnLst/>
                <a:rect l="l" t="t" r="r" b="b"/>
                <a:pathLst>
                  <a:path w="1716" h="1953" extrusionOk="0">
                    <a:moveTo>
                      <a:pt x="1" y="0"/>
                    </a:moveTo>
                    <a:lnTo>
                      <a:pt x="1715" y="1953"/>
                    </a:lnTo>
                  </a:path>
                </a:pathLst>
              </a:custGeom>
              <a:solidFill>
                <a:srgbClr val="D1DB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3" name="Google Shape;1183;p41"/>
              <p:cNvSpPr/>
              <p:nvPr/>
            </p:nvSpPr>
            <p:spPr>
              <a:xfrm>
                <a:off x="6744850" y="1285400"/>
                <a:ext cx="70600" cy="69000"/>
              </a:xfrm>
              <a:custGeom>
                <a:avLst/>
                <a:gdLst/>
                <a:ahLst/>
                <a:cxnLst/>
                <a:rect l="l" t="t" r="r" b="b"/>
                <a:pathLst>
                  <a:path w="2824" h="2760" extrusionOk="0">
                    <a:moveTo>
                      <a:pt x="571" y="1"/>
                    </a:moveTo>
                    <a:cubicBezTo>
                      <a:pt x="271" y="1"/>
                      <a:pt x="0" y="383"/>
                      <a:pt x="291" y="674"/>
                    </a:cubicBezTo>
                    <a:lnTo>
                      <a:pt x="2006" y="2627"/>
                    </a:lnTo>
                    <a:cubicBezTo>
                      <a:pt x="2071" y="2703"/>
                      <a:pt x="2166" y="2759"/>
                      <a:pt x="2273" y="2759"/>
                    </a:cubicBezTo>
                    <a:cubicBezTo>
                      <a:pt x="2283" y="2759"/>
                      <a:pt x="2293" y="2759"/>
                      <a:pt x="2303" y="2758"/>
                    </a:cubicBezTo>
                    <a:cubicBezTo>
                      <a:pt x="2308" y="2758"/>
                      <a:pt x="2313" y="2758"/>
                      <a:pt x="2318" y="2758"/>
                    </a:cubicBezTo>
                    <a:cubicBezTo>
                      <a:pt x="2642" y="2758"/>
                      <a:pt x="2824" y="2361"/>
                      <a:pt x="2601" y="2115"/>
                    </a:cubicBezTo>
                    <a:lnTo>
                      <a:pt x="875" y="162"/>
                    </a:lnTo>
                    <a:cubicBezTo>
                      <a:pt x="785" y="48"/>
                      <a:pt x="676" y="1"/>
                      <a:pt x="57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4" name="Google Shape;1184;p41"/>
              <p:cNvSpPr/>
              <p:nvPr/>
            </p:nvSpPr>
            <p:spPr>
              <a:xfrm>
                <a:off x="6802425" y="1295700"/>
                <a:ext cx="43175" cy="48825"/>
              </a:xfrm>
              <a:custGeom>
                <a:avLst/>
                <a:gdLst/>
                <a:ahLst/>
                <a:cxnLst/>
                <a:rect l="l" t="t" r="r" b="b"/>
                <a:pathLst>
                  <a:path w="1727" h="1953" extrusionOk="0">
                    <a:moveTo>
                      <a:pt x="1727" y="0"/>
                    </a:moveTo>
                    <a:lnTo>
                      <a:pt x="0" y="1953"/>
                    </a:lnTo>
                  </a:path>
                </a:pathLst>
              </a:custGeom>
              <a:solidFill>
                <a:srgbClr val="D1DB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5" name="Google Shape;1185;p41"/>
              <p:cNvSpPr/>
              <p:nvPr/>
            </p:nvSpPr>
            <p:spPr>
              <a:xfrm>
                <a:off x="6789325" y="1285400"/>
                <a:ext cx="70700" cy="69000"/>
              </a:xfrm>
              <a:custGeom>
                <a:avLst/>
                <a:gdLst/>
                <a:ahLst/>
                <a:cxnLst/>
                <a:rect l="l" t="t" r="r" b="b"/>
                <a:pathLst>
                  <a:path w="2828" h="2760" extrusionOk="0">
                    <a:moveTo>
                      <a:pt x="2252" y="1"/>
                    </a:moveTo>
                    <a:cubicBezTo>
                      <a:pt x="2147" y="1"/>
                      <a:pt x="2040" y="48"/>
                      <a:pt x="1953" y="162"/>
                    </a:cubicBezTo>
                    <a:lnTo>
                      <a:pt x="227" y="2115"/>
                    </a:lnTo>
                    <a:cubicBezTo>
                      <a:pt x="0" y="2365"/>
                      <a:pt x="191" y="2758"/>
                      <a:pt x="524" y="2758"/>
                    </a:cubicBezTo>
                    <a:cubicBezTo>
                      <a:pt x="535" y="2759"/>
                      <a:pt x="545" y="2759"/>
                      <a:pt x="555" y="2759"/>
                    </a:cubicBezTo>
                    <a:cubicBezTo>
                      <a:pt x="662" y="2759"/>
                      <a:pt x="757" y="2703"/>
                      <a:pt x="822" y="2627"/>
                    </a:cubicBezTo>
                    <a:lnTo>
                      <a:pt x="2536" y="674"/>
                    </a:lnTo>
                    <a:cubicBezTo>
                      <a:pt x="2827" y="383"/>
                      <a:pt x="2550" y="1"/>
                      <a:pt x="225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p40"/>
          <p:cNvSpPr txBox="1">
            <a:spLocks noGrp="1"/>
          </p:cNvSpPr>
          <p:nvPr>
            <p:ph type="title"/>
          </p:nvPr>
        </p:nvSpPr>
        <p:spPr>
          <a:xfrm>
            <a:off x="952771" y="326969"/>
            <a:ext cx="7626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 smtClean="0"/>
              <a:t>outline</a:t>
            </a:r>
            <a:endParaRPr sz="4800" dirty="0"/>
          </a:p>
        </p:txBody>
      </p:sp>
      <p:grpSp>
        <p:nvGrpSpPr>
          <p:cNvPr id="935" name="Google Shape;935;p40"/>
          <p:cNvGrpSpPr/>
          <p:nvPr/>
        </p:nvGrpSpPr>
        <p:grpSpPr>
          <a:xfrm rot="-5400000">
            <a:off x="46281" y="1165849"/>
            <a:ext cx="2878124" cy="2849093"/>
            <a:chOff x="1763646" y="2122200"/>
            <a:chExt cx="1119000" cy="1119000"/>
          </a:xfrm>
        </p:grpSpPr>
        <p:sp>
          <p:nvSpPr>
            <p:cNvPr id="936" name="Google Shape;936;p40"/>
            <p:cNvSpPr/>
            <p:nvPr/>
          </p:nvSpPr>
          <p:spPr>
            <a:xfrm rot="-2700000">
              <a:off x="1927519" y="2286074"/>
              <a:ext cx="791252" cy="791252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40"/>
            <p:cNvSpPr/>
            <p:nvPr/>
          </p:nvSpPr>
          <p:spPr>
            <a:xfrm>
              <a:off x="2022150" y="2380700"/>
              <a:ext cx="602100" cy="602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8" name="Google Shape;938;p40"/>
          <p:cNvSpPr/>
          <p:nvPr/>
        </p:nvSpPr>
        <p:spPr>
          <a:xfrm>
            <a:off x="677066" y="1524155"/>
            <a:ext cx="1935890" cy="2144700"/>
          </a:xfrm>
          <a:prstGeom prst="arc">
            <a:avLst>
              <a:gd name="adj1" fmla="val 16200000"/>
              <a:gd name="adj2" fmla="val 5565342"/>
            </a:avLst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9" name="Google Shape;939;p40"/>
          <p:cNvSpPr/>
          <p:nvPr/>
        </p:nvSpPr>
        <p:spPr>
          <a:xfrm flipH="1">
            <a:off x="1997520" y="1421119"/>
            <a:ext cx="891376" cy="166381"/>
          </a:xfrm>
          <a:custGeom>
            <a:avLst/>
            <a:gdLst/>
            <a:ahLst/>
            <a:cxnLst/>
            <a:rect l="l" t="t" r="r" b="b"/>
            <a:pathLst>
              <a:path w="44367" h="8116" extrusionOk="0">
                <a:moveTo>
                  <a:pt x="44367" y="8116"/>
                </a:moveTo>
                <a:lnTo>
                  <a:pt x="36251" y="0"/>
                </a:lnTo>
                <a:lnTo>
                  <a:pt x="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40" name="Google Shape;940;p40"/>
          <p:cNvSpPr/>
          <p:nvPr/>
        </p:nvSpPr>
        <p:spPr>
          <a:xfrm rot="10800000">
            <a:off x="1891318" y="3626272"/>
            <a:ext cx="997578" cy="250923"/>
          </a:xfrm>
          <a:custGeom>
            <a:avLst/>
            <a:gdLst/>
            <a:ahLst/>
            <a:cxnLst/>
            <a:rect l="l" t="t" r="r" b="b"/>
            <a:pathLst>
              <a:path w="44367" h="8116" extrusionOk="0">
                <a:moveTo>
                  <a:pt x="44367" y="8116"/>
                </a:moveTo>
                <a:lnTo>
                  <a:pt x="36251" y="0"/>
                </a:lnTo>
                <a:lnTo>
                  <a:pt x="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41" name="Google Shape;941;p40"/>
          <p:cNvSpPr/>
          <p:nvPr/>
        </p:nvSpPr>
        <p:spPr>
          <a:xfrm>
            <a:off x="2362428" y="3325864"/>
            <a:ext cx="962205" cy="77415"/>
          </a:xfrm>
          <a:custGeom>
            <a:avLst/>
            <a:gdLst/>
            <a:ahLst/>
            <a:cxnLst/>
            <a:rect l="l" t="t" r="r" b="b"/>
            <a:pathLst>
              <a:path w="34234" h="2414" extrusionOk="0">
                <a:moveTo>
                  <a:pt x="0" y="0"/>
                </a:moveTo>
                <a:lnTo>
                  <a:pt x="7604" y="2414"/>
                </a:lnTo>
                <a:lnTo>
                  <a:pt x="34234" y="2414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42" name="Google Shape;942;p40"/>
          <p:cNvSpPr txBox="1"/>
          <p:nvPr/>
        </p:nvSpPr>
        <p:spPr>
          <a:xfrm>
            <a:off x="4202611" y="406423"/>
            <a:ext cx="2680213" cy="648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fr-FR" sz="3200" b="1" dirty="0">
                <a:solidFill>
                  <a:srgbClr val="D19B75"/>
                </a:solidFill>
                <a:latin typeface="Bebas Neue"/>
                <a:ea typeface="Bebas Neue"/>
                <a:cs typeface="Bebas Neue"/>
                <a:sym typeface="Bebas Neue"/>
              </a:rPr>
              <a:t>Introduction</a:t>
            </a:r>
          </a:p>
        </p:txBody>
      </p:sp>
      <p:sp>
        <p:nvSpPr>
          <p:cNvPr id="944" name="Google Shape;944;p40"/>
          <p:cNvSpPr/>
          <p:nvPr/>
        </p:nvSpPr>
        <p:spPr>
          <a:xfrm>
            <a:off x="2877911" y="1353182"/>
            <a:ext cx="157800" cy="157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524D60"/>
              </a:solidFill>
            </a:endParaRPr>
          </a:p>
        </p:txBody>
      </p:sp>
      <p:sp>
        <p:nvSpPr>
          <p:cNvPr id="945" name="Google Shape;945;p40"/>
          <p:cNvSpPr txBox="1"/>
          <p:nvPr/>
        </p:nvSpPr>
        <p:spPr>
          <a:xfrm>
            <a:off x="4443841" y="4326977"/>
            <a:ext cx="2197751" cy="6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fr-FR" sz="3200" b="1" dirty="0">
                <a:solidFill>
                  <a:srgbClr val="D19B75"/>
                </a:solidFill>
                <a:latin typeface="Bebas Neue"/>
                <a:ea typeface="Bebas Neue"/>
                <a:cs typeface="Bebas Neue"/>
                <a:sym typeface="Bebas Neue"/>
              </a:rPr>
              <a:t>conclusion</a:t>
            </a:r>
          </a:p>
        </p:txBody>
      </p:sp>
      <p:sp>
        <p:nvSpPr>
          <p:cNvPr id="951" name="Google Shape;951;p40"/>
          <p:cNvSpPr/>
          <p:nvPr/>
        </p:nvSpPr>
        <p:spPr>
          <a:xfrm rot="10800000" flipH="1">
            <a:off x="2478170" y="1934040"/>
            <a:ext cx="947584" cy="74185"/>
          </a:xfrm>
          <a:custGeom>
            <a:avLst/>
            <a:gdLst/>
            <a:ahLst/>
            <a:cxnLst/>
            <a:rect l="l" t="t" r="r" b="b"/>
            <a:pathLst>
              <a:path w="34234" h="2414" extrusionOk="0">
                <a:moveTo>
                  <a:pt x="0" y="0"/>
                </a:moveTo>
                <a:lnTo>
                  <a:pt x="7604" y="2414"/>
                </a:lnTo>
                <a:lnTo>
                  <a:pt x="34234" y="2414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52" name="Google Shape;952;p40"/>
          <p:cNvSpPr/>
          <p:nvPr/>
        </p:nvSpPr>
        <p:spPr>
          <a:xfrm>
            <a:off x="3283741" y="1866689"/>
            <a:ext cx="157800" cy="15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24D60"/>
              </a:solidFill>
            </a:endParaRPr>
          </a:p>
        </p:txBody>
      </p:sp>
      <p:sp>
        <p:nvSpPr>
          <p:cNvPr id="953" name="Google Shape;953;p40"/>
          <p:cNvSpPr/>
          <p:nvPr/>
        </p:nvSpPr>
        <p:spPr>
          <a:xfrm>
            <a:off x="3295034" y="3295404"/>
            <a:ext cx="157800" cy="157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24D60"/>
              </a:solidFill>
            </a:endParaRPr>
          </a:p>
        </p:txBody>
      </p:sp>
      <p:sp>
        <p:nvSpPr>
          <p:cNvPr id="954" name="Google Shape;954;p40"/>
          <p:cNvSpPr/>
          <p:nvPr/>
        </p:nvSpPr>
        <p:spPr>
          <a:xfrm>
            <a:off x="2888896" y="3785268"/>
            <a:ext cx="157800" cy="157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24D60"/>
              </a:solidFill>
            </a:endParaRPr>
          </a:p>
        </p:txBody>
      </p:sp>
      <p:grpSp>
        <p:nvGrpSpPr>
          <p:cNvPr id="955" name="Google Shape;955;p40"/>
          <p:cNvGrpSpPr/>
          <p:nvPr/>
        </p:nvGrpSpPr>
        <p:grpSpPr>
          <a:xfrm>
            <a:off x="1057822" y="2053011"/>
            <a:ext cx="842026" cy="842748"/>
            <a:chOff x="1741075" y="238125"/>
            <a:chExt cx="4118275" cy="5219200"/>
          </a:xfrm>
        </p:grpSpPr>
        <p:sp>
          <p:nvSpPr>
            <p:cNvPr id="956" name="Google Shape;956;p40"/>
            <p:cNvSpPr/>
            <p:nvPr/>
          </p:nvSpPr>
          <p:spPr>
            <a:xfrm>
              <a:off x="1741075" y="238125"/>
              <a:ext cx="4118275" cy="5219200"/>
            </a:xfrm>
            <a:custGeom>
              <a:avLst/>
              <a:gdLst/>
              <a:ahLst/>
              <a:cxnLst/>
              <a:rect l="l" t="t" r="r" b="b"/>
              <a:pathLst>
                <a:path w="164731" h="208768" extrusionOk="0">
                  <a:moveTo>
                    <a:pt x="130088" y="21268"/>
                  </a:moveTo>
                  <a:lnTo>
                    <a:pt x="130088" y="69219"/>
                  </a:lnTo>
                  <a:lnTo>
                    <a:pt x="117040" y="49354"/>
                  </a:lnTo>
                  <a:lnTo>
                    <a:pt x="117040" y="21268"/>
                  </a:lnTo>
                  <a:close/>
                  <a:moveTo>
                    <a:pt x="82366" y="11515"/>
                  </a:moveTo>
                  <a:lnTo>
                    <a:pt x="94598" y="30108"/>
                  </a:lnTo>
                  <a:lnTo>
                    <a:pt x="94598" y="76657"/>
                  </a:lnTo>
                  <a:lnTo>
                    <a:pt x="70133" y="76657"/>
                  </a:lnTo>
                  <a:lnTo>
                    <a:pt x="70133" y="30108"/>
                  </a:lnTo>
                  <a:lnTo>
                    <a:pt x="82366" y="11515"/>
                  </a:lnTo>
                  <a:close/>
                  <a:moveTo>
                    <a:pt x="102753" y="42504"/>
                  </a:moveTo>
                  <a:lnTo>
                    <a:pt x="125195" y="76657"/>
                  </a:lnTo>
                  <a:lnTo>
                    <a:pt x="102753" y="76657"/>
                  </a:lnTo>
                  <a:lnTo>
                    <a:pt x="102753" y="42504"/>
                  </a:lnTo>
                  <a:close/>
                  <a:moveTo>
                    <a:pt x="130349" y="84812"/>
                  </a:moveTo>
                  <a:lnTo>
                    <a:pt x="102753" y="112408"/>
                  </a:lnTo>
                  <a:lnTo>
                    <a:pt x="102753" y="84812"/>
                  </a:lnTo>
                  <a:close/>
                  <a:moveTo>
                    <a:pt x="29717" y="91597"/>
                  </a:moveTo>
                  <a:lnTo>
                    <a:pt x="57183" y="119063"/>
                  </a:lnTo>
                  <a:lnTo>
                    <a:pt x="11646" y="119063"/>
                  </a:lnTo>
                  <a:lnTo>
                    <a:pt x="29717" y="91597"/>
                  </a:lnTo>
                  <a:close/>
                  <a:moveTo>
                    <a:pt x="94598" y="84812"/>
                  </a:moveTo>
                  <a:lnTo>
                    <a:pt x="94598" y="119063"/>
                  </a:lnTo>
                  <a:lnTo>
                    <a:pt x="70133" y="119063"/>
                  </a:lnTo>
                  <a:lnTo>
                    <a:pt x="70133" y="84812"/>
                  </a:lnTo>
                  <a:close/>
                  <a:moveTo>
                    <a:pt x="135047" y="91629"/>
                  </a:moveTo>
                  <a:lnTo>
                    <a:pt x="153085" y="119063"/>
                  </a:lnTo>
                  <a:lnTo>
                    <a:pt x="107646" y="119063"/>
                  </a:lnTo>
                  <a:lnTo>
                    <a:pt x="135047" y="91629"/>
                  </a:lnTo>
                  <a:close/>
                  <a:moveTo>
                    <a:pt x="156576" y="127217"/>
                  </a:moveTo>
                  <a:lnTo>
                    <a:pt x="156576" y="154683"/>
                  </a:lnTo>
                  <a:lnTo>
                    <a:pt x="129110" y="127217"/>
                  </a:lnTo>
                  <a:close/>
                  <a:moveTo>
                    <a:pt x="78288" y="150051"/>
                  </a:moveTo>
                  <a:lnTo>
                    <a:pt x="78288" y="158206"/>
                  </a:lnTo>
                  <a:lnTo>
                    <a:pt x="70133" y="158206"/>
                  </a:lnTo>
                  <a:lnTo>
                    <a:pt x="70133" y="150051"/>
                  </a:lnTo>
                  <a:close/>
                  <a:moveTo>
                    <a:pt x="94598" y="150051"/>
                  </a:moveTo>
                  <a:lnTo>
                    <a:pt x="94598" y="158206"/>
                  </a:lnTo>
                  <a:lnTo>
                    <a:pt x="86443" y="158206"/>
                  </a:lnTo>
                  <a:lnTo>
                    <a:pt x="86443" y="150051"/>
                  </a:lnTo>
                  <a:close/>
                  <a:moveTo>
                    <a:pt x="19572" y="127217"/>
                  </a:moveTo>
                  <a:lnTo>
                    <a:pt x="19572" y="160457"/>
                  </a:lnTo>
                  <a:lnTo>
                    <a:pt x="8155" y="160457"/>
                  </a:lnTo>
                  <a:lnTo>
                    <a:pt x="8155" y="127217"/>
                  </a:lnTo>
                  <a:close/>
                  <a:moveTo>
                    <a:pt x="39144" y="127217"/>
                  </a:moveTo>
                  <a:lnTo>
                    <a:pt x="39144" y="160457"/>
                  </a:lnTo>
                  <a:lnTo>
                    <a:pt x="27727" y="160457"/>
                  </a:lnTo>
                  <a:lnTo>
                    <a:pt x="27727" y="127217"/>
                  </a:lnTo>
                  <a:close/>
                  <a:moveTo>
                    <a:pt x="125587" y="135242"/>
                  </a:moveTo>
                  <a:lnTo>
                    <a:pt x="150802" y="160457"/>
                  </a:lnTo>
                  <a:lnTo>
                    <a:pt x="125587" y="160457"/>
                  </a:lnTo>
                  <a:lnTo>
                    <a:pt x="125587" y="135242"/>
                  </a:lnTo>
                  <a:close/>
                  <a:moveTo>
                    <a:pt x="78288" y="166361"/>
                  </a:moveTo>
                  <a:lnTo>
                    <a:pt x="78288" y="174516"/>
                  </a:lnTo>
                  <a:lnTo>
                    <a:pt x="70133" y="174516"/>
                  </a:lnTo>
                  <a:lnTo>
                    <a:pt x="70133" y="166361"/>
                  </a:lnTo>
                  <a:close/>
                  <a:moveTo>
                    <a:pt x="94598" y="166361"/>
                  </a:moveTo>
                  <a:lnTo>
                    <a:pt x="94598" y="174516"/>
                  </a:lnTo>
                  <a:lnTo>
                    <a:pt x="86443" y="174516"/>
                  </a:lnTo>
                  <a:lnTo>
                    <a:pt x="86443" y="166361"/>
                  </a:lnTo>
                  <a:close/>
                  <a:moveTo>
                    <a:pt x="39144" y="168612"/>
                  </a:moveTo>
                  <a:lnTo>
                    <a:pt x="39144" y="193827"/>
                  </a:lnTo>
                  <a:lnTo>
                    <a:pt x="13929" y="168612"/>
                  </a:lnTo>
                  <a:close/>
                  <a:moveTo>
                    <a:pt x="8155" y="174386"/>
                  </a:moveTo>
                  <a:lnTo>
                    <a:pt x="34382" y="200612"/>
                  </a:lnTo>
                  <a:lnTo>
                    <a:pt x="8155" y="200612"/>
                  </a:lnTo>
                  <a:lnTo>
                    <a:pt x="8155" y="174386"/>
                  </a:lnTo>
                  <a:close/>
                  <a:moveTo>
                    <a:pt x="94598" y="182671"/>
                  </a:moveTo>
                  <a:lnTo>
                    <a:pt x="94598" y="200612"/>
                  </a:lnTo>
                  <a:lnTo>
                    <a:pt x="70133" y="200612"/>
                  </a:lnTo>
                  <a:lnTo>
                    <a:pt x="70133" y="182671"/>
                  </a:lnTo>
                  <a:close/>
                  <a:moveTo>
                    <a:pt x="117432" y="127217"/>
                  </a:moveTo>
                  <a:lnTo>
                    <a:pt x="117432" y="200612"/>
                  </a:lnTo>
                  <a:lnTo>
                    <a:pt x="102753" y="200612"/>
                  </a:lnTo>
                  <a:lnTo>
                    <a:pt x="102753" y="145974"/>
                  </a:lnTo>
                  <a:cubicBezTo>
                    <a:pt x="102753" y="143723"/>
                    <a:pt x="100926" y="141896"/>
                    <a:pt x="98676" y="141896"/>
                  </a:cubicBezTo>
                  <a:lnTo>
                    <a:pt x="66056" y="141896"/>
                  </a:lnTo>
                  <a:cubicBezTo>
                    <a:pt x="63805" y="141896"/>
                    <a:pt x="61978" y="143723"/>
                    <a:pt x="61978" y="145974"/>
                  </a:cubicBezTo>
                  <a:lnTo>
                    <a:pt x="61978" y="200612"/>
                  </a:lnTo>
                  <a:lnTo>
                    <a:pt x="47299" y="200612"/>
                  </a:lnTo>
                  <a:lnTo>
                    <a:pt x="47299" y="127217"/>
                  </a:lnTo>
                  <a:close/>
                  <a:moveTo>
                    <a:pt x="137004" y="168612"/>
                  </a:moveTo>
                  <a:lnTo>
                    <a:pt x="137004" y="200612"/>
                  </a:lnTo>
                  <a:lnTo>
                    <a:pt x="125587" y="200612"/>
                  </a:lnTo>
                  <a:lnTo>
                    <a:pt x="125587" y="168612"/>
                  </a:lnTo>
                  <a:close/>
                  <a:moveTo>
                    <a:pt x="156576" y="168612"/>
                  </a:moveTo>
                  <a:lnTo>
                    <a:pt x="156576" y="200612"/>
                  </a:lnTo>
                  <a:lnTo>
                    <a:pt x="145159" y="200612"/>
                  </a:lnTo>
                  <a:lnTo>
                    <a:pt x="145159" y="168612"/>
                  </a:lnTo>
                  <a:close/>
                  <a:moveTo>
                    <a:pt x="82366" y="0"/>
                  </a:moveTo>
                  <a:cubicBezTo>
                    <a:pt x="80996" y="0"/>
                    <a:pt x="79723" y="685"/>
                    <a:pt x="78973" y="1827"/>
                  </a:cubicBezTo>
                  <a:lnTo>
                    <a:pt x="51377" y="43776"/>
                  </a:lnTo>
                  <a:cubicBezTo>
                    <a:pt x="50170" y="45635"/>
                    <a:pt x="50692" y="48180"/>
                    <a:pt x="52551" y="49419"/>
                  </a:cubicBezTo>
                  <a:cubicBezTo>
                    <a:pt x="53245" y="49874"/>
                    <a:pt x="54022" y="50091"/>
                    <a:pt x="54790" y="50091"/>
                  </a:cubicBezTo>
                  <a:cubicBezTo>
                    <a:pt x="56114" y="50091"/>
                    <a:pt x="57409" y="49443"/>
                    <a:pt x="58194" y="48245"/>
                  </a:cubicBezTo>
                  <a:lnTo>
                    <a:pt x="61978" y="42504"/>
                  </a:lnTo>
                  <a:lnTo>
                    <a:pt x="61978" y="112310"/>
                  </a:lnTo>
                  <a:lnTo>
                    <a:pt x="34284" y="84616"/>
                  </a:lnTo>
                  <a:lnTo>
                    <a:pt x="38035" y="78907"/>
                  </a:lnTo>
                  <a:cubicBezTo>
                    <a:pt x="39275" y="77016"/>
                    <a:pt x="38753" y="74504"/>
                    <a:pt x="36861" y="73264"/>
                  </a:cubicBezTo>
                  <a:cubicBezTo>
                    <a:pt x="36179" y="72810"/>
                    <a:pt x="35405" y="72592"/>
                    <a:pt x="34637" y="72592"/>
                  </a:cubicBezTo>
                  <a:cubicBezTo>
                    <a:pt x="33311" y="72592"/>
                    <a:pt x="32003" y="73241"/>
                    <a:pt x="31218" y="74439"/>
                  </a:cubicBezTo>
                  <a:lnTo>
                    <a:pt x="685" y="120889"/>
                  </a:lnTo>
                  <a:cubicBezTo>
                    <a:pt x="229" y="121574"/>
                    <a:pt x="0" y="122357"/>
                    <a:pt x="0" y="123140"/>
                  </a:cubicBezTo>
                  <a:lnTo>
                    <a:pt x="0" y="204690"/>
                  </a:lnTo>
                  <a:cubicBezTo>
                    <a:pt x="0" y="206940"/>
                    <a:pt x="1827" y="208767"/>
                    <a:pt x="4078" y="208767"/>
                  </a:cubicBezTo>
                  <a:lnTo>
                    <a:pt x="160653" y="208767"/>
                  </a:lnTo>
                  <a:cubicBezTo>
                    <a:pt x="162904" y="208767"/>
                    <a:pt x="164731" y="206940"/>
                    <a:pt x="164731" y="204690"/>
                  </a:cubicBezTo>
                  <a:lnTo>
                    <a:pt x="164731" y="123140"/>
                  </a:lnTo>
                  <a:cubicBezTo>
                    <a:pt x="164731" y="122357"/>
                    <a:pt x="164502" y="121574"/>
                    <a:pt x="164046" y="120889"/>
                  </a:cubicBezTo>
                  <a:lnTo>
                    <a:pt x="138243" y="81615"/>
                  </a:lnTo>
                  <a:lnTo>
                    <a:pt x="138243" y="21072"/>
                  </a:lnTo>
                  <a:cubicBezTo>
                    <a:pt x="139874" y="20551"/>
                    <a:pt x="141049" y="19017"/>
                    <a:pt x="141049" y="17191"/>
                  </a:cubicBezTo>
                  <a:cubicBezTo>
                    <a:pt x="141049" y="14940"/>
                    <a:pt x="139222" y="13113"/>
                    <a:pt x="136971" y="13113"/>
                  </a:cubicBezTo>
                  <a:lnTo>
                    <a:pt x="110125" y="13113"/>
                  </a:lnTo>
                  <a:cubicBezTo>
                    <a:pt x="107874" y="13113"/>
                    <a:pt x="106048" y="14940"/>
                    <a:pt x="106048" y="17191"/>
                  </a:cubicBezTo>
                  <a:cubicBezTo>
                    <a:pt x="106048" y="19017"/>
                    <a:pt x="107222" y="20551"/>
                    <a:pt x="108853" y="21072"/>
                  </a:cubicBezTo>
                  <a:lnTo>
                    <a:pt x="108853" y="36958"/>
                  </a:lnTo>
                  <a:lnTo>
                    <a:pt x="85758" y="1827"/>
                  </a:lnTo>
                  <a:cubicBezTo>
                    <a:pt x="85008" y="685"/>
                    <a:pt x="83736" y="0"/>
                    <a:pt x="823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40"/>
            <p:cNvSpPr/>
            <p:nvPr/>
          </p:nvSpPr>
          <p:spPr>
            <a:xfrm>
              <a:off x="2757175" y="1669300"/>
              <a:ext cx="203900" cy="203900"/>
            </a:xfrm>
            <a:custGeom>
              <a:avLst/>
              <a:gdLst/>
              <a:ahLst/>
              <a:cxnLst/>
              <a:rect l="l" t="t" r="r" b="b"/>
              <a:pathLst>
                <a:path w="8156" h="8156" extrusionOk="0">
                  <a:moveTo>
                    <a:pt x="4078" y="1"/>
                  </a:moveTo>
                  <a:cubicBezTo>
                    <a:pt x="3002" y="1"/>
                    <a:pt x="1958" y="458"/>
                    <a:pt x="1208" y="1208"/>
                  </a:cubicBezTo>
                  <a:cubicBezTo>
                    <a:pt x="425" y="1958"/>
                    <a:pt x="1" y="3002"/>
                    <a:pt x="1" y="4078"/>
                  </a:cubicBezTo>
                  <a:cubicBezTo>
                    <a:pt x="1" y="5155"/>
                    <a:pt x="425" y="6199"/>
                    <a:pt x="1208" y="6982"/>
                  </a:cubicBezTo>
                  <a:cubicBezTo>
                    <a:pt x="1958" y="7732"/>
                    <a:pt x="3002" y="8156"/>
                    <a:pt x="4078" y="8156"/>
                  </a:cubicBezTo>
                  <a:cubicBezTo>
                    <a:pt x="5155" y="8156"/>
                    <a:pt x="6199" y="7732"/>
                    <a:pt x="6949" y="6982"/>
                  </a:cubicBezTo>
                  <a:cubicBezTo>
                    <a:pt x="7699" y="6199"/>
                    <a:pt x="8156" y="5155"/>
                    <a:pt x="8156" y="4078"/>
                  </a:cubicBezTo>
                  <a:cubicBezTo>
                    <a:pt x="8156" y="3002"/>
                    <a:pt x="7732" y="1958"/>
                    <a:pt x="6949" y="1208"/>
                  </a:cubicBezTo>
                  <a:cubicBezTo>
                    <a:pt x="6199" y="458"/>
                    <a:pt x="5155" y="1"/>
                    <a:pt x="4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" name="Google Shape;951;p40"/>
          <p:cNvSpPr/>
          <p:nvPr/>
        </p:nvSpPr>
        <p:spPr>
          <a:xfrm rot="10800000" flipH="1">
            <a:off x="2610177" y="2343886"/>
            <a:ext cx="1100379" cy="128587"/>
          </a:xfrm>
          <a:custGeom>
            <a:avLst/>
            <a:gdLst/>
            <a:ahLst/>
            <a:cxnLst/>
            <a:rect l="l" t="t" r="r" b="b"/>
            <a:pathLst>
              <a:path w="34234" h="2414" extrusionOk="0">
                <a:moveTo>
                  <a:pt x="0" y="0"/>
                </a:moveTo>
                <a:lnTo>
                  <a:pt x="7604" y="2414"/>
                </a:lnTo>
                <a:lnTo>
                  <a:pt x="34234" y="2414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" name="Google Shape;941;p40"/>
          <p:cNvSpPr/>
          <p:nvPr/>
        </p:nvSpPr>
        <p:spPr>
          <a:xfrm>
            <a:off x="2605406" y="2808744"/>
            <a:ext cx="1105150" cy="45719"/>
          </a:xfrm>
          <a:custGeom>
            <a:avLst/>
            <a:gdLst/>
            <a:ahLst/>
            <a:cxnLst/>
            <a:rect l="l" t="t" r="r" b="b"/>
            <a:pathLst>
              <a:path w="34234" h="2414" extrusionOk="0">
                <a:moveTo>
                  <a:pt x="0" y="0"/>
                </a:moveTo>
                <a:lnTo>
                  <a:pt x="7604" y="2414"/>
                </a:lnTo>
                <a:lnTo>
                  <a:pt x="34234" y="2414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8" name="Google Shape;944;p40"/>
          <p:cNvSpPr/>
          <p:nvPr/>
        </p:nvSpPr>
        <p:spPr>
          <a:xfrm>
            <a:off x="3675088" y="2794712"/>
            <a:ext cx="157800" cy="157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24D60"/>
              </a:solidFill>
            </a:endParaRPr>
          </a:p>
        </p:txBody>
      </p:sp>
      <p:sp>
        <p:nvSpPr>
          <p:cNvPr id="29" name="Google Shape;954;p40"/>
          <p:cNvSpPr/>
          <p:nvPr/>
        </p:nvSpPr>
        <p:spPr>
          <a:xfrm>
            <a:off x="3653392" y="2263422"/>
            <a:ext cx="157800" cy="157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24D60"/>
              </a:solidFill>
            </a:endParaRPr>
          </a:p>
        </p:txBody>
      </p:sp>
      <p:sp>
        <p:nvSpPr>
          <p:cNvPr id="32" name="Google Shape;949;p40"/>
          <p:cNvSpPr txBox="1"/>
          <p:nvPr/>
        </p:nvSpPr>
        <p:spPr>
          <a:xfrm>
            <a:off x="3805395" y="1783946"/>
            <a:ext cx="5429496" cy="6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3600" dirty="0">
                <a:solidFill>
                  <a:srgbClr val="524D60"/>
                </a:solidFill>
                <a:latin typeface="Bebas Neue"/>
                <a:sym typeface="Bebas Neue"/>
              </a:rPr>
              <a:t/>
            </a:r>
            <a:br>
              <a:rPr lang="en-US" sz="3600" dirty="0">
                <a:solidFill>
                  <a:srgbClr val="524D60"/>
                </a:solidFill>
                <a:latin typeface="Bebas Neue"/>
                <a:sym typeface="Bebas Neue"/>
              </a:rPr>
            </a:br>
            <a:r>
              <a:rPr lang="fr-FR" sz="2800" dirty="0">
                <a:solidFill>
                  <a:srgbClr val="524D60"/>
                </a:solidFill>
                <a:latin typeface="Bebas Neue"/>
                <a:sym typeface="Bebas Neue"/>
              </a:rPr>
              <a:t>Types of Monitoring </a:t>
            </a:r>
            <a:r>
              <a:rPr lang="fr-FR" sz="2800" dirty="0" err="1">
                <a:solidFill>
                  <a:srgbClr val="524D60"/>
                </a:solidFill>
                <a:latin typeface="Bebas Neue"/>
                <a:sym typeface="Bebas Neue"/>
              </a:rPr>
              <a:t>Systems</a:t>
            </a:r>
            <a:endParaRPr lang="fr-FR" sz="3200" dirty="0">
              <a:solidFill>
                <a:srgbClr val="524D60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3020676" y="1112241"/>
            <a:ext cx="5558395" cy="6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1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1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1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1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1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1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1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1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Bebas Neue"/>
              <a:buNone/>
              <a:defRPr sz="3500" b="1" i="0" u="none" strike="noStrike" cap="none">
                <a:solidFill>
                  <a:schemeClr val="accent4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fr-FR" sz="2800" b="0" dirty="0" err="1" smtClean="0">
                <a:solidFill>
                  <a:srgbClr val="524D60"/>
                </a:solidFill>
              </a:rPr>
              <a:t>Benefits</a:t>
            </a:r>
            <a:r>
              <a:rPr lang="fr-FR" sz="2800" b="0" dirty="0" smtClean="0">
                <a:solidFill>
                  <a:srgbClr val="524D60"/>
                </a:solidFill>
              </a:rPr>
              <a:t> of Energy Monitoring</a:t>
            </a:r>
            <a:endParaRPr lang="en-AU" sz="2800" b="0" dirty="0">
              <a:solidFill>
                <a:srgbClr val="524D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05395" y="2637980"/>
            <a:ext cx="55792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524D60"/>
                </a:solidFill>
                <a:latin typeface="Bebas Neue"/>
                <a:sym typeface="Bebas Neue"/>
              </a:rPr>
              <a:t>Methods of Measuring Energy Consumption</a:t>
            </a:r>
            <a:endParaRPr lang="en-AU" sz="1050" dirty="0">
              <a:solidFill>
                <a:srgbClr val="524D6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41541" y="3142424"/>
            <a:ext cx="58456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>
                <a:solidFill>
                  <a:srgbClr val="524D60"/>
                </a:solidFill>
                <a:latin typeface="Bebas Neue"/>
                <a:sym typeface="Bebas Neue"/>
              </a:rPr>
              <a:t>Energy Management Software Solutions</a:t>
            </a:r>
            <a:endParaRPr lang="en-AU" sz="1050" dirty="0">
              <a:solidFill>
                <a:srgbClr val="524D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35711" y="367017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>
                <a:solidFill>
                  <a:srgbClr val="524D60"/>
                </a:solidFill>
                <a:latin typeface="Bebas Neue"/>
                <a:sym typeface="Bebas Neue"/>
              </a:rPr>
              <a:t>Challenges in Energy Monitoring</a:t>
            </a:r>
            <a:endParaRPr lang="en-AU" sz="1050" dirty="0">
              <a:solidFill>
                <a:srgbClr val="524D60"/>
              </a:solidFill>
            </a:endParaRPr>
          </a:p>
        </p:txBody>
      </p:sp>
      <p:sp>
        <p:nvSpPr>
          <p:cNvPr id="33" name="Google Shape;949;p40"/>
          <p:cNvSpPr txBox="1"/>
          <p:nvPr/>
        </p:nvSpPr>
        <p:spPr>
          <a:xfrm>
            <a:off x="3459719" y="1899183"/>
            <a:ext cx="5429496" cy="6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800" dirty="0">
                <a:solidFill>
                  <a:srgbClr val="524D60"/>
                </a:solidFill>
                <a:latin typeface="Bebas Neue"/>
                <a:sym typeface="Bebas Neue"/>
              </a:rPr>
              <a:t>Commonly Monitored Parameters</a:t>
            </a:r>
            <a:r>
              <a:rPr lang="en-US" sz="3600" dirty="0">
                <a:solidFill>
                  <a:srgbClr val="524D60"/>
                </a:solidFill>
                <a:latin typeface="Bebas Neue"/>
                <a:sym typeface="Bebas Neue"/>
              </a:rPr>
              <a:t/>
            </a:r>
            <a:br>
              <a:rPr lang="en-US" sz="3600" dirty="0">
                <a:solidFill>
                  <a:srgbClr val="524D60"/>
                </a:solidFill>
                <a:latin typeface="Bebas Neue"/>
                <a:sym typeface="Bebas Neue"/>
              </a:rPr>
            </a:br>
            <a:endParaRPr lang="fr-FR" sz="3200" dirty="0">
              <a:solidFill>
                <a:srgbClr val="524D60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32"/>
          <p:cNvSpPr txBox="1">
            <a:spLocks noGrp="1"/>
          </p:cNvSpPr>
          <p:nvPr>
            <p:ph type="title"/>
          </p:nvPr>
        </p:nvSpPr>
        <p:spPr>
          <a:xfrm>
            <a:off x="868448" y="633613"/>
            <a:ext cx="4373311" cy="77320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 smtClean="0"/>
              <a:t>introduction</a:t>
            </a:r>
            <a:endParaRPr sz="5400" dirty="0"/>
          </a:p>
        </p:txBody>
      </p:sp>
      <p:grpSp>
        <p:nvGrpSpPr>
          <p:cNvPr id="488" name="Google Shape;488;p32"/>
          <p:cNvGrpSpPr/>
          <p:nvPr/>
        </p:nvGrpSpPr>
        <p:grpSpPr>
          <a:xfrm>
            <a:off x="4872933" y="1747577"/>
            <a:ext cx="8749115" cy="2770245"/>
            <a:chOff x="2428445" y="3023741"/>
            <a:chExt cx="6715624" cy="2126378"/>
          </a:xfrm>
        </p:grpSpPr>
        <p:sp>
          <p:nvSpPr>
            <p:cNvPr id="489" name="Google Shape;489;p32"/>
            <p:cNvSpPr/>
            <p:nvPr/>
          </p:nvSpPr>
          <p:spPr>
            <a:xfrm>
              <a:off x="8152675" y="4587075"/>
              <a:ext cx="243600" cy="2436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32"/>
            <p:cNvSpPr/>
            <p:nvPr/>
          </p:nvSpPr>
          <p:spPr>
            <a:xfrm>
              <a:off x="8314725" y="4795550"/>
              <a:ext cx="142800" cy="142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91" name="Google Shape;491;p32"/>
            <p:cNvGrpSpPr/>
            <p:nvPr/>
          </p:nvGrpSpPr>
          <p:grpSpPr>
            <a:xfrm>
              <a:off x="2428445" y="3023741"/>
              <a:ext cx="6715624" cy="2126378"/>
              <a:chOff x="2428445" y="3016977"/>
              <a:chExt cx="6715624" cy="2126378"/>
            </a:xfrm>
          </p:grpSpPr>
          <p:sp>
            <p:nvSpPr>
              <p:cNvPr id="492" name="Google Shape;492;p32"/>
              <p:cNvSpPr/>
              <p:nvPr/>
            </p:nvSpPr>
            <p:spPr>
              <a:xfrm>
                <a:off x="4091604" y="3016977"/>
                <a:ext cx="2680923" cy="2126378"/>
              </a:xfrm>
              <a:custGeom>
                <a:avLst/>
                <a:gdLst/>
                <a:ahLst/>
                <a:cxnLst/>
                <a:rect l="l" t="t" r="r" b="b"/>
                <a:pathLst>
                  <a:path w="69998" h="55519" extrusionOk="0">
                    <a:moveTo>
                      <a:pt x="23253" y="0"/>
                    </a:moveTo>
                    <a:lnTo>
                      <a:pt x="23253" y="5239"/>
                    </a:lnTo>
                    <a:lnTo>
                      <a:pt x="20408" y="4084"/>
                    </a:lnTo>
                    <a:lnTo>
                      <a:pt x="20408" y="1762"/>
                    </a:lnTo>
                    <a:lnTo>
                      <a:pt x="20134" y="1762"/>
                    </a:lnTo>
                    <a:lnTo>
                      <a:pt x="20134" y="3977"/>
                    </a:lnTo>
                    <a:lnTo>
                      <a:pt x="17407" y="2893"/>
                    </a:lnTo>
                    <a:lnTo>
                      <a:pt x="12859" y="6168"/>
                    </a:lnTo>
                    <a:lnTo>
                      <a:pt x="12859" y="35707"/>
                    </a:lnTo>
                    <a:lnTo>
                      <a:pt x="10764" y="35707"/>
                    </a:lnTo>
                    <a:lnTo>
                      <a:pt x="10764" y="13823"/>
                    </a:lnTo>
                    <a:lnTo>
                      <a:pt x="9668" y="13823"/>
                    </a:lnTo>
                    <a:lnTo>
                      <a:pt x="9668" y="9870"/>
                    </a:lnTo>
                    <a:lnTo>
                      <a:pt x="8573" y="9870"/>
                    </a:lnTo>
                    <a:lnTo>
                      <a:pt x="8573" y="8358"/>
                    </a:lnTo>
                    <a:lnTo>
                      <a:pt x="7799" y="8358"/>
                    </a:lnTo>
                    <a:lnTo>
                      <a:pt x="7799" y="6465"/>
                    </a:lnTo>
                    <a:lnTo>
                      <a:pt x="7525" y="6465"/>
                    </a:lnTo>
                    <a:lnTo>
                      <a:pt x="7525" y="8358"/>
                    </a:lnTo>
                    <a:lnTo>
                      <a:pt x="5882" y="8358"/>
                    </a:lnTo>
                    <a:lnTo>
                      <a:pt x="5882" y="7608"/>
                    </a:lnTo>
                    <a:lnTo>
                      <a:pt x="3953" y="5334"/>
                    </a:lnTo>
                    <a:lnTo>
                      <a:pt x="1763" y="5334"/>
                    </a:lnTo>
                    <a:lnTo>
                      <a:pt x="1763" y="9870"/>
                    </a:lnTo>
                    <a:lnTo>
                      <a:pt x="1346" y="9870"/>
                    </a:lnTo>
                    <a:lnTo>
                      <a:pt x="1346" y="13823"/>
                    </a:lnTo>
                    <a:lnTo>
                      <a:pt x="1" y="13823"/>
                    </a:lnTo>
                    <a:lnTo>
                      <a:pt x="1" y="55400"/>
                    </a:lnTo>
                    <a:lnTo>
                      <a:pt x="29790" y="55400"/>
                    </a:lnTo>
                    <a:lnTo>
                      <a:pt x="29790" y="55519"/>
                    </a:lnTo>
                    <a:lnTo>
                      <a:pt x="37053" y="55519"/>
                    </a:lnTo>
                    <a:lnTo>
                      <a:pt x="37053" y="55400"/>
                    </a:lnTo>
                    <a:lnTo>
                      <a:pt x="69997" y="55400"/>
                    </a:lnTo>
                    <a:lnTo>
                      <a:pt x="69997" y="46030"/>
                    </a:lnTo>
                    <a:lnTo>
                      <a:pt x="55007" y="46030"/>
                    </a:lnTo>
                    <a:cubicBezTo>
                      <a:pt x="55424" y="44791"/>
                      <a:pt x="54495" y="43517"/>
                      <a:pt x="53198" y="43517"/>
                    </a:cubicBezTo>
                    <a:cubicBezTo>
                      <a:pt x="53126" y="43517"/>
                      <a:pt x="53055" y="43517"/>
                      <a:pt x="52995" y="43529"/>
                    </a:cubicBezTo>
                    <a:cubicBezTo>
                      <a:pt x="52768" y="42823"/>
                      <a:pt x="52147" y="42457"/>
                      <a:pt x="51522" y="42457"/>
                    </a:cubicBezTo>
                    <a:cubicBezTo>
                      <a:pt x="50968" y="42457"/>
                      <a:pt x="50411" y="42745"/>
                      <a:pt x="50126" y="43339"/>
                    </a:cubicBezTo>
                    <a:cubicBezTo>
                      <a:pt x="49967" y="43236"/>
                      <a:pt x="49805" y="43191"/>
                      <a:pt x="49651" y="43191"/>
                    </a:cubicBezTo>
                    <a:cubicBezTo>
                      <a:pt x="48987" y="43191"/>
                      <a:pt x="48475" y="44028"/>
                      <a:pt x="49007" y="44637"/>
                    </a:cubicBezTo>
                    <a:cubicBezTo>
                      <a:pt x="48780" y="44744"/>
                      <a:pt x="48590" y="44910"/>
                      <a:pt x="48447" y="45125"/>
                    </a:cubicBezTo>
                    <a:cubicBezTo>
                      <a:pt x="48447" y="45053"/>
                      <a:pt x="48459" y="44994"/>
                      <a:pt x="48459" y="44922"/>
                    </a:cubicBezTo>
                    <a:cubicBezTo>
                      <a:pt x="48459" y="43625"/>
                      <a:pt x="47697" y="42458"/>
                      <a:pt x="46518" y="41934"/>
                    </a:cubicBezTo>
                    <a:cubicBezTo>
                      <a:pt x="46149" y="40041"/>
                      <a:pt x="44482" y="38672"/>
                      <a:pt x="42565" y="38672"/>
                    </a:cubicBezTo>
                    <a:cubicBezTo>
                      <a:pt x="40637" y="38672"/>
                      <a:pt x="38970" y="40029"/>
                      <a:pt x="38601" y="41922"/>
                    </a:cubicBezTo>
                    <a:cubicBezTo>
                      <a:pt x="37946" y="42208"/>
                      <a:pt x="37398" y="42708"/>
                      <a:pt x="37053" y="43327"/>
                    </a:cubicBezTo>
                    <a:lnTo>
                      <a:pt x="37053" y="39053"/>
                    </a:lnTo>
                    <a:lnTo>
                      <a:pt x="29790" y="39053"/>
                    </a:lnTo>
                    <a:lnTo>
                      <a:pt x="29790" y="24765"/>
                    </a:lnTo>
                    <a:lnTo>
                      <a:pt x="25575" y="24765"/>
                    </a:lnTo>
                    <a:lnTo>
                      <a:pt x="25575" y="6168"/>
                    </a:lnTo>
                    <a:lnTo>
                      <a:pt x="23539" y="5346"/>
                    </a:lnTo>
                    <a:lnTo>
                      <a:pt x="2353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493;p32"/>
              <p:cNvSpPr/>
              <p:nvPr/>
            </p:nvSpPr>
            <p:spPr>
              <a:xfrm>
                <a:off x="7250479" y="3943059"/>
                <a:ext cx="1503505" cy="1192968"/>
              </a:xfrm>
              <a:custGeom>
                <a:avLst/>
                <a:gdLst/>
                <a:ahLst/>
                <a:cxnLst/>
                <a:rect l="l" t="t" r="r" b="b"/>
                <a:pathLst>
                  <a:path w="39256" h="31148" extrusionOk="0">
                    <a:moveTo>
                      <a:pt x="18360" y="1"/>
                    </a:moveTo>
                    <a:lnTo>
                      <a:pt x="18360" y="560"/>
                    </a:lnTo>
                    <a:lnTo>
                      <a:pt x="18360" y="2799"/>
                    </a:lnTo>
                    <a:lnTo>
                      <a:pt x="5799" y="5442"/>
                    </a:lnTo>
                    <a:lnTo>
                      <a:pt x="5799" y="4930"/>
                    </a:lnTo>
                    <a:lnTo>
                      <a:pt x="5013" y="4930"/>
                    </a:lnTo>
                    <a:lnTo>
                      <a:pt x="5013" y="4037"/>
                    </a:lnTo>
                    <a:lnTo>
                      <a:pt x="4239" y="4037"/>
                    </a:lnTo>
                    <a:lnTo>
                      <a:pt x="4239" y="4930"/>
                    </a:lnTo>
                    <a:lnTo>
                      <a:pt x="4239" y="5013"/>
                    </a:lnTo>
                    <a:lnTo>
                      <a:pt x="4239" y="5763"/>
                    </a:lnTo>
                    <a:lnTo>
                      <a:pt x="4239" y="6097"/>
                    </a:lnTo>
                    <a:lnTo>
                      <a:pt x="2894" y="6097"/>
                    </a:lnTo>
                    <a:lnTo>
                      <a:pt x="3644" y="7156"/>
                    </a:lnTo>
                    <a:lnTo>
                      <a:pt x="4239" y="7156"/>
                    </a:lnTo>
                    <a:lnTo>
                      <a:pt x="4239" y="21003"/>
                    </a:lnTo>
                    <a:lnTo>
                      <a:pt x="3275" y="21003"/>
                    </a:lnTo>
                    <a:lnTo>
                      <a:pt x="3275" y="21337"/>
                    </a:lnTo>
                    <a:lnTo>
                      <a:pt x="3691" y="21337"/>
                    </a:lnTo>
                    <a:lnTo>
                      <a:pt x="3691" y="23003"/>
                    </a:lnTo>
                    <a:lnTo>
                      <a:pt x="0" y="24242"/>
                    </a:lnTo>
                    <a:lnTo>
                      <a:pt x="0" y="31147"/>
                    </a:lnTo>
                    <a:lnTo>
                      <a:pt x="39255" y="31147"/>
                    </a:lnTo>
                    <a:lnTo>
                      <a:pt x="39255" y="24242"/>
                    </a:lnTo>
                    <a:lnTo>
                      <a:pt x="35469" y="22980"/>
                    </a:lnTo>
                    <a:lnTo>
                      <a:pt x="35469" y="21337"/>
                    </a:lnTo>
                    <a:lnTo>
                      <a:pt x="35802" y="21337"/>
                    </a:lnTo>
                    <a:lnTo>
                      <a:pt x="35802" y="21003"/>
                    </a:lnTo>
                    <a:lnTo>
                      <a:pt x="34969" y="21003"/>
                    </a:lnTo>
                    <a:lnTo>
                      <a:pt x="34969" y="7156"/>
                    </a:lnTo>
                    <a:lnTo>
                      <a:pt x="35517" y="7156"/>
                    </a:lnTo>
                    <a:lnTo>
                      <a:pt x="36267" y="6097"/>
                    </a:lnTo>
                    <a:lnTo>
                      <a:pt x="34969" y="6097"/>
                    </a:lnTo>
                    <a:lnTo>
                      <a:pt x="34969" y="5763"/>
                    </a:lnTo>
                    <a:lnTo>
                      <a:pt x="34969" y="5013"/>
                    </a:lnTo>
                    <a:lnTo>
                      <a:pt x="34969" y="4930"/>
                    </a:lnTo>
                    <a:lnTo>
                      <a:pt x="34969" y="4037"/>
                    </a:lnTo>
                    <a:lnTo>
                      <a:pt x="34183" y="4037"/>
                    </a:lnTo>
                    <a:lnTo>
                      <a:pt x="34183" y="4930"/>
                    </a:lnTo>
                    <a:lnTo>
                      <a:pt x="33409" y="4930"/>
                    </a:lnTo>
                    <a:lnTo>
                      <a:pt x="33409" y="5442"/>
                    </a:lnTo>
                    <a:lnTo>
                      <a:pt x="20801" y="2787"/>
                    </a:lnTo>
                    <a:lnTo>
                      <a:pt x="20801" y="560"/>
                    </a:lnTo>
                    <a:lnTo>
                      <a:pt x="20801" y="1"/>
                    </a:lnTo>
                    <a:lnTo>
                      <a:pt x="20384" y="1"/>
                    </a:lnTo>
                    <a:lnTo>
                      <a:pt x="20384" y="560"/>
                    </a:lnTo>
                    <a:lnTo>
                      <a:pt x="19789" y="560"/>
                    </a:lnTo>
                    <a:lnTo>
                      <a:pt x="19789" y="1"/>
                    </a:lnTo>
                    <a:lnTo>
                      <a:pt x="19372" y="1"/>
                    </a:lnTo>
                    <a:lnTo>
                      <a:pt x="19372" y="560"/>
                    </a:lnTo>
                    <a:lnTo>
                      <a:pt x="18777" y="560"/>
                    </a:lnTo>
                    <a:lnTo>
                      <a:pt x="1877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494;p32"/>
              <p:cNvSpPr/>
              <p:nvPr/>
            </p:nvSpPr>
            <p:spPr>
              <a:xfrm>
                <a:off x="3844734" y="4598337"/>
                <a:ext cx="397669" cy="453051"/>
              </a:xfrm>
              <a:custGeom>
                <a:avLst/>
                <a:gdLst/>
                <a:ahLst/>
                <a:cxnLst/>
                <a:rect l="l" t="t" r="r" b="b"/>
                <a:pathLst>
                  <a:path w="10383" h="11829" extrusionOk="0">
                    <a:moveTo>
                      <a:pt x="6132" y="5608"/>
                    </a:moveTo>
                    <a:cubicBezTo>
                      <a:pt x="6156" y="5798"/>
                      <a:pt x="6216" y="5977"/>
                      <a:pt x="6299" y="6155"/>
                    </a:cubicBezTo>
                    <a:lnTo>
                      <a:pt x="4811" y="7096"/>
                    </a:lnTo>
                    <a:lnTo>
                      <a:pt x="4811" y="6024"/>
                    </a:lnTo>
                    <a:cubicBezTo>
                      <a:pt x="5275" y="5989"/>
                      <a:pt x="5728" y="5846"/>
                      <a:pt x="6132" y="5608"/>
                    </a:cubicBezTo>
                    <a:close/>
                    <a:moveTo>
                      <a:pt x="4584" y="0"/>
                    </a:moveTo>
                    <a:cubicBezTo>
                      <a:pt x="3944" y="0"/>
                      <a:pt x="3287" y="209"/>
                      <a:pt x="2703" y="679"/>
                    </a:cubicBezTo>
                    <a:cubicBezTo>
                      <a:pt x="584" y="2393"/>
                      <a:pt x="1656" y="5822"/>
                      <a:pt x="4382" y="6013"/>
                    </a:cubicBezTo>
                    <a:lnTo>
                      <a:pt x="4382" y="8358"/>
                    </a:lnTo>
                    <a:lnTo>
                      <a:pt x="3132" y="7584"/>
                    </a:lnTo>
                    <a:cubicBezTo>
                      <a:pt x="3453" y="6846"/>
                      <a:pt x="3144" y="5989"/>
                      <a:pt x="2429" y="5608"/>
                    </a:cubicBezTo>
                    <a:cubicBezTo>
                      <a:pt x="2206" y="5493"/>
                      <a:pt x="1967" y="5438"/>
                      <a:pt x="1731" y="5438"/>
                    </a:cubicBezTo>
                    <a:cubicBezTo>
                      <a:pt x="1210" y="5438"/>
                      <a:pt x="704" y="5704"/>
                      <a:pt x="417" y="6179"/>
                    </a:cubicBezTo>
                    <a:cubicBezTo>
                      <a:pt x="1" y="6858"/>
                      <a:pt x="179" y="7763"/>
                      <a:pt x="834" y="8227"/>
                    </a:cubicBezTo>
                    <a:cubicBezTo>
                      <a:pt x="1102" y="8417"/>
                      <a:pt x="1413" y="8510"/>
                      <a:pt x="1721" y="8510"/>
                    </a:cubicBezTo>
                    <a:cubicBezTo>
                      <a:pt x="2165" y="8510"/>
                      <a:pt x="2604" y="8319"/>
                      <a:pt x="2906" y="7953"/>
                    </a:cubicBezTo>
                    <a:lnTo>
                      <a:pt x="4382" y="8870"/>
                    </a:lnTo>
                    <a:lnTo>
                      <a:pt x="4382" y="11632"/>
                    </a:lnTo>
                    <a:cubicBezTo>
                      <a:pt x="4394" y="11763"/>
                      <a:pt x="4495" y="11829"/>
                      <a:pt x="4596" y="11829"/>
                    </a:cubicBezTo>
                    <a:cubicBezTo>
                      <a:pt x="4698" y="11829"/>
                      <a:pt x="4799" y="11763"/>
                      <a:pt x="4811" y="11632"/>
                    </a:cubicBezTo>
                    <a:lnTo>
                      <a:pt x="4811" y="7620"/>
                    </a:lnTo>
                    <a:lnTo>
                      <a:pt x="6537" y="6524"/>
                    </a:lnTo>
                    <a:cubicBezTo>
                      <a:pt x="6924" y="7011"/>
                      <a:pt x="7477" y="7245"/>
                      <a:pt x="8027" y="7245"/>
                    </a:cubicBezTo>
                    <a:cubicBezTo>
                      <a:pt x="8730" y="7245"/>
                      <a:pt x="9429" y="6864"/>
                      <a:pt x="9776" y="6143"/>
                    </a:cubicBezTo>
                    <a:cubicBezTo>
                      <a:pt x="10383" y="4870"/>
                      <a:pt x="9454" y="3393"/>
                      <a:pt x="8037" y="3393"/>
                    </a:cubicBezTo>
                    <a:lnTo>
                      <a:pt x="8037" y="3381"/>
                    </a:lnTo>
                    <a:cubicBezTo>
                      <a:pt x="7883" y="3381"/>
                      <a:pt x="7728" y="3393"/>
                      <a:pt x="7573" y="3441"/>
                    </a:cubicBezTo>
                    <a:cubicBezTo>
                      <a:pt x="7850" y="1469"/>
                      <a:pt x="6280" y="0"/>
                      <a:pt x="4584" y="0"/>
                    </a:cubicBezTo>
                    <a:close/>
                  </a:path>
                </a:pathLst>
              </a:custGeom>
              <a:solidFill>
                <a:srgbClr val="A575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" name="Google Shape;495;p32"/>
              <p:cNvSpPr/>
              <p:nvPr/>
            </p:nvSpPr>
            <p:spPr>
              <a:xfrm>
                <a:off x="3572972" y="4485205"/>
                <a:ext cx="5503174" cy="566534"/>
              </a:xfrm>
              <a:custGeom>
                <a:avLst/>
                <a:gdLst/>
                <a:ahLst/>
                <a:cxnLst/>
                <a:rect l="l" t="t" r="r" b="b"/>
                <a:pathLst>
                  <a:path w="143686" h="14792" extrusionOk="0">
                    <a:moveTo>
                      <a:pt x="7656" y="7002"/>
                    </a:moveTo>
                    <a:cubicBezTo>
                      <a:pt x="7692" y="7240"/>
                      <a:pt x="7763" y="7466"/>
                      <a:pt x="7871" y="7681"/>
                    </a:cubicBezTo>
                    <a:lnTo>
                      <a:pt x="6025" y="8871"/>
                    </a:lnTo>
                    <a:lnTo>
                      <a:pt x="6025" y="7514"/>
                    </a:lnTo>
                    <a:cubicBezTo>
                      <a:pt x="6597" y="7478"/>
                      <a:pt x="7156" y="7300"/>
                      <a:pt x="7656" y="7002"/>
                    </a:cubicBezTo>
                    <a:close/>
                    <a:moveTo>
                      <a:pt x="45554" y="8562"/>
                    </a:moveTo>
                    <a:cubicBezTo>
                      <a:pt x="45590" y="8752"/>
                      <a:pt x="45649" y="8931"/>
                      <a:pt x="45732" y="9109"/>
                    </a:cubicBezTo>
                    <a:lnTo>
                      <a:pt x="44244" y="10050"/>
                    </a:lnTo>
                    <a:lnTo>
                      <a:pt x="44244" y="8978"/>
                    </a:lnTo>
                    <a:cubicBezTo>
                      <a:pt x="44708" y="8943"/>
                      <a:pt x="45161" y="8800"/>
                      <a:pt x="45554" y="8562"/>
                    </a:cubicBezTo>
                    <a:close/>
                    <a:moveTo>
                      <a:pt x="35886" y="9788"/>
                    </a:moveTo>
                    <a:cubicBezTo>
                      <a:pt x="36172" y="10098"/>
                      <a:pt x="36565" y="10300"/>
                      <a:pt x="36993" y="10360"/>
                    </a:cubicBezTo>
                    <a:lnTo>
                      <a:pt x="36993" y="11288"/>
                    </a:lnTo>
                    <a:lnTo>
                      <a:pt x="35433" y="9955"/>
                    </a:lnTo>
                    <a:cubicBezTo>
                      <a:pt x="35588" y="9907"/>
                      <a:pt x="35731" y="9859"/>
                      <a:pt x="35886" y="9788"/>
                    </a:cubicBezTo>
                    <a:close/>
                    <a:moveTo>
                      <a:pt x="135779" y="9788"/>
                    </a:moveTo>
                    <a:cubicBezTo>
                      <a:pt x="136077" y="10098"/>
                      <a:pt x="136458" y="10300"/>
                      <a:pt x="136887" y="10360"/>
                    </a:cubicBezTo>
                    <a:lnTo>
                      <a:pt x="136887" y="11288"/>
                    </a:lnTo>
                    <a:lnTo>
                      <a:pt x="135327" y="9955"/>
                    </a:lnTo>
                    <a:cubicBezTo>
                      <a:pt x="135482" y="9907"/>
                      <a:pt x="135636" y="9859"/>
                      <a:pt x="135779" y="9788"/>
                    </a:cubicBezTo>
                    <a:close/>
                    <a:moveTo>
                      <a:pt x="38660" y="9788"/>
                    </a:moveTo>
                    <a:cubicBezTo>
                      <a:pt x="38815" y="9848"/>
                      <a:pt x="38970" y="9907"/>
                      <a:pt x="39136" y="9955"/>
                    </a:cubicBezTo>
                    <a:lnTo>
                      <a:pt x="37541" y="11312"/>
                    </a:lnTo>
                    <a:lnTo>
                      <a:pt x="37541" y="10360"/>
                    </a:lnTo>
                    <a:cubicBezTo>
                      <a:pt x="37970" y="10300"/>
                      <a:pt x="38362" y="10098"/>
                      <a:pt x="38660" y="9788"/>
                    </a:cubicBezTo>
                    <a:close/>
                    <a:moveTo>
                      <a:pt x="42800" y="8727"/>
                    </a:moveTo>
                    <a:cubicBezTo>
                      <a:pt x="43103" y="8858"/>
                      <a:pt x="43439" y="8942"/>
                      <a:pt x="43804" y="8967"/>
                    </a:cubicBezTo>
                    <a:lnTo>
                      <a:pt x="43804" y="11312"/>
                    </a:lnTo>
                    <a:lnTo>
                      <a:pt x="42565" y="10538"/>
                    </a:lnTo>
                    <a:cubicBezTo>
                      <a:pt x="42649" y="10348"/>
                      <a:pt x="42684" y="10145"/>
                      <a:pt x="42684" y="9931"/>
                    </a:cubicBezTo>
                    <a:cubicBezTo>
                      <a:pt x="42684" y="9609"/>
                      <a:pt x="42600" y="9332"/>
                      <a:pt x="42459" y="9107"/>
                    </a:cubicBezTo>
                    <a:lnTo>
                      <a:pt x="42459" y="9107"/>
                    </a:lnTo>
                    <a:cubicBezTo>
                      <a:pt x="42581" y="8989"/>
                      <a:pt x="42696" y="8862"/>
                      <a:pt x="42800" y="8727"/>
                    </a:cubicBezTo>
                    <a:close/>
                    <a:moveTo>
                      <a:pt x="138554" y="9788"/>
                    </a:moveTo>
                    <a:cubicBezTo>
                      <a:pt x="138708" y="9848"/>
                      <a:pt x="138863" y="9907"/>
                      <a:pt x="139030" y="9955"/>
                    </a:cubicBezTo>
                    <a:lnTo>
                      <a:pt x="137434" y="11312"/>
                    </a:lnTo>
                    <a:lnTo>
                      <a:pt x="137434" y="10360"/>
                    </a:lnTo>
                    <a:cubicBezTo>
                      <a:pt x="137863" y="10300"/>
                      <a:pt x="138256" y="10098"/>
                      <a:pt x="138554" y="9788"/>
                    </a:cubicBezTo>
                    <a:close/>
                    <a:moveTo>
                      <a:pt x="26086" y="5576"/>
                    </a:moveTo>
                    <a:cubicBezTo>
                      <a:pt x="25442" y="5576"/>
                      <a:pt x="24798" y="5910"/>
                      <a:pt x="24468" y="6597"/>
                    </a:cubicBezTo>
                    <a:cubicBezTo>
                      <a:pt x="24283" y="6483"/>
                      <a:pt x="24095" y="6432"/>
                      <a:pt x="23916" y="6432"/>
                    </a:cubicBezTo>
                    <a:cubicBezTo>
                      <a:pt x="23130" y="6432"/>
                      <a:pt x="22525" y="7405"/>
                      <a:pt x="23146" y="8133"/>
                    </a:cubicBezTo>
                    <a:cubicBezTo>
                      <a:pt x="22277" y="8550"/>
                      <a:pt x="21944" y="9621"/>
                      <a:pt x="22432" y="10467"/>
                    </a:cubicBezTo>
                    <a:cubicBezTo>
                      <a:pt x="22744" y="10999"/>
                      <a:pt x="23304" y="11294"/>
                      <a:pt x="23876" y="11294"/>
                    </a:cubicBezTo>
                    <a:cubicBezTo>
                      <a:pt x="24199" y="11294"/>
                      <a:pt x="24525" y="11200"/>
                      <a:pt x="24813" y="11002"/>
                    </a:cubicBezTo>
                    <a:cubicBezTo>
                      <a:pt x="25076" y="11197"/>
                      <a:pt x="25395" y="11304"/>
                      <a:pt x="25724" y="11304"/>
                    </a:cubicBezTo>
                    <a:cubicBezTo>
                      <a:pt x="25797" y="11304"/>
                      <a:pt x="25870" y="11299"/>
                      <a:pt x="25944" y="11288"/>
                    </a:cubicBezTo>
                    <a:lnTo>
                      <a:pt x="25944" y="14312"/>
                    </a:lnTo>
                    <a:cubicBezTo>
                      <a:pt x="25944" y="14426"/>
                      <a:pt x="26028" y="14482"/>
                      <a:pt x="26111" y="14482"/>
                    </a:cubicBezTo>
                    <a:cubicBezTo>
                      <a:pt x="26194" y="14482"/>
                      <a:pt x="26278" y="14426"/>
                      <a:pt x="26278" y="14312"/>
                    </a:cubicBezTo>
                    <a:lnTo>
                      <a:pt x="26278" y="11181"/>
                    </a:lnTo>
                    <a:cubicBezTo>
                      <a:pt x="26456" y="11110"/>
                      <a:pt x="26623" y="11002"/>
                      <a:pt x="26754" y="10860"/>
                    </a:cubicBezTo>
                    <a:cubicBezTo>
                      <a:pt x="27159" y="11145"/>
                      <a:pt x="27606" y="11274"/>
                      <a:pt x="28040" y="11274"/>
                    </a:cubicBezTo>
                    <a:cubicBezTo>
                      <a:pt x="29201" y="11274"/>
                      <a:pt x="30278" y="10355"/>
                      <a:pt x="30278" y="9038"/>
                    </a:cubicBezTo>
                    <a:cubicBezTo>
                      <a:pt x="30278" y="7807"/>
                      <a:pt x="29290" y="6811"/>
                      <a:pt x="28062" y="6811"/>
                    </a:cubicBezTo>
                    <a:cubicBezTo>
                      <a:pt x="28054" y="6811"/>
                      <a:pt x="28047" y="6811"/>
                      <a:pt x="28040" y="6811"/>
                    </a:cubicBezTo>
                    <a:cubicBezTo>
                      <a:pt x="27956" y="6811"/>
                      <a:pt x="27885" y="6823"/>
                      <a:pt x="27813" y="6823"/>
                    </a:cubicBezTo>
                    <a:cubicBezTo>
                      <a:pt x="27542" y="6002"/>
                      <a:pt x="26814" y="5576"/>
                      <a:pt x="26086" y="5576"/>
                    </a:cubicBezTo>
                    <a:close/>
                    <a:moveTo>
                      <a:pt x="5724" y="0"/>
                    </a:moveTo>
                    <a:cubicBezTo>
                      <a:pt x="4927" y="0"/>
                      <a:pt x="4108" y="261"/>
                      <a:pt x="3382" y="846"/>
                    </a:cubicBezTo>
                    <a:cubicBezTo>
                      <a:pt x="727" y="2990"/>
                      <a:pt x="2072" y="7276"/>
                      <a:pt x="5477" y="7514"/>
                    </a:cubicBezTo>
                    <a:lnTo>
                      <a:pt x="5477" y="10443"/>
                    </a:lnTo>
                    <a:lnTo>
                      <a:pt x="3918" y="9467"/>
                    </a:lnTo>
                    <a:cubicBezTo>
                      <a:pt x="4322" y="8550"/>
                      <a:pt x="3941" y="7466"/>
                      <a:pt x="3048" y="7014"/>
                    </a:cubicBezTo>
                    <a:cubicBezTo>
                      <a:pt x="2764" y="6866"/>
                      <a:pt x="2460" y="6796"/>
                      <a:pt x="2160" y="6796"/>
                    </a:cubicBezTo>
                    <a:cubicBezTo>
                      <a:pt x="1516" y="6796"/>
                      <a:pt x="893" y="7120"/>
                      <a:pt x="536" y="7704"/>
                    </a:cubicBezTo>
                    <a:cubicBezTo>
                      <a:pt x="0" y="8562"/>
                      <a:pt x="227" y="9681"/>
                      <a:pt x="1048" y="10264"/>
                    </a:cubicBezTo>
                    <a:cubicBezTo>
                      <a:pt x="1387" y="10505"/>
                      <a:pt x="1779" y="10622"/>
                      <a:pt x="2168" y="10622"/>
                    </a:cubicBezTo>
                    <a:cubicBezTo>
                      <a:pt x="2720" y="10622"/>
                      <a:pt x="3266" y="10385"/>
                      <a:pt x="3644" y="9931"/>
                    </a:cubicBezTo>
                    <a:lnTo>
                      <a:pt x="5477" y="11074"/>
                    </a:lnTo>
                    <a:lnTo>
                      <a:pt x="5477" y="14527"/>
                    </a:lnTo>
                    <a:cubicBezTo>
                      <a:pt x="5489" y="14693"/>
                      <a:pt x="5617" y="14777"/>
                      <a:pt x="5745" y="14777"/>
                    </a:cubicBezTo>
                    <a:cubicBezTo>
                      <a:pt x="5873" y="14777"/>
                      <a:pt x="6001" y="14693"/>
                      <a:pt x="6013" y="14527"/>
                    </a:cubicBezTo>
                    <a:lnTo>
                      <a:pt x="6013" y="9502"/>
                    </a:lnTo>
                    <a:lnTo>
                      <a:pt x="8168" y="8133"/>
                    </a:lnTo>
                    <a:cubicBezTo>
                      <a:pt x="8654" y="8739"/>
                      <a:pt x="9343" y="9028"/>
                      <a:pt x="10028" y="9028"/>
                    </a:cubicBezTo>
                    <a:cubicBezTo>
                      <a:pt x="10905" y="9028"/>
                      <a:pt x="11776" y="8553"/>
                      <a:pt x="12204" y="7657"/>
                    </a:cubicBezTo>
                    <a:cubicBezTo>
                      <a:pt x="12966" y="6061"/>
                      <a:pt x="11800" y="4228"/>
                      <a:pt x="10037" y="4228"/>
                    </a:cubicBezTo>
                    <a:cubicBezTo>
                      <a:pt x="10005" y="4226"/>
                      <a:pt x="9972" y="4225"/>
                      <a:pt x="9939" y="4225"/>
                    </a:cubicBezTo>
                    <a:cubicBezTo>
                      <a:pt x="9782" y="4225"/>
                      <a:pt x="9624" y="4248"/>
                      <a:pt x="9466" y="4287"/>
                    </a:cubicBezTo>
                    <a:cubicBezTo>
                      <a:pt x="9812" y="1839"/>
                      <a:pt x="7845" y="0"/>
                      <a:pt x="5724" y="0"/>
                    </a:cubicBezTo>
                    <a:close/>
                    <a:moveTo>
                      <a:pt x="37266" y="13"/>
                    </a:moveTo>
                    <a:cubicBezTo>
                      <a:pt x="35241" y="13"/>
                      <a:pt x="33503" y="1450"/>
                      <a:pt x="33100" y="3442"/>
                    </a:cubicBezTo>
                    <a:cubicBezTo>
                      <a:pt x="31600" y="4097"/>
                      <a:pt x="30766" y="5716"/>
                      <a:pt x="31100" y="7323"/>
                    </a:cubicBezTo>
                    <a:cubicBezTo>
                      <a:pt x="31433" y="8931"/>
                      <a:pt x="32850" y="10086"/>
                      <a:pt x="34493" y="10086"/>
                    </a:cubicBezTo>
                    <a:lnTo>
                      <a:pt x="34731" y="10086"/>
                    </a:lnTo>
                    <a:lnTo>
                      <a:pt x="36981" y="12015"/>
                    </a:lnTo>
                    <a:lnTo>
                      <a:pt x="36981" y="14515"/>
                    </a:lnTo>
                    <a:cubicBezTo>
                      <a:pt x="36981" y="14699"/>
                      <a:pt x="37121" y="14792"/>
                      <a:pt x="37261" y="14792"/>
                    </a:cubicBezTo>
                    <a:cubicBezTo>
                      <a:pt x="37401" y="14792"/>
                      <a:pt x="37541" y="14699"/>
                      <a:pt x="37541" y="14515"/>
                    </a:cubicBezTo>
                    <a:lnTo>
                      <a:pt x="37541" y="12050"/>
                    </a:lnTo>
                    <a:lnTo>
                      <a:pt x="39647" y="10248"/>
                    </a:lnTo>
                    <a:lnTo>
                      <a:pt x="39647" y="10248"/>
                    </a:lnTo>
                    <a:cubicBezTo>
                      <a:pt x="39791" y="10966"/>
                      <a:pt x="40474" y="11472"/>
                      <a:pt x="41182" y="11472"/>
                    </a:cubicBezTo>
                    <a:cubicBezTo>
                      <a:pt x="41592" y="11472"/>
                      <a:pt x="42011" y="11303"/>
                      <a:pt x="42339" y="10907"/>
                    </a:cubicBezTo>
                    <a:lnTo>
                      <a:pt x="43804" y="11824"/>
                    </a:lnTo>
                    <a:lnTo>
                      <a:pt x="43804" y="14586"/>
                    </a:lnTo>
                    <a:cubicBezTo>
                      <a:pt x="43815" y="14717"/>
                      <a:pt x="43920" y="14783"/>
                      <a:pt x="44024" y="14783"/>
                    </a:cubicBezTo>
                    <a:cubicBezTo>
                      <a:pt x="44128" y="14783"/>
                      <a:pt x="44232" y="14717"/>
                      <a:pt x="44244" y="14586"/>
                    </a:cubicBezTo>
                    <a:lnTo>
                      <a:pt x="44244" y="10574"/>
                    </a:lnTo>
                    <a:lnTo>
                      <a:pt x="45959" y="9478"/>
                    </a:lnTo>
                    <a:cubicBezTo>
                      <a:pt x="46351" y="9965"/>
                      <a:pt x="46907" y="10199"/>
                      <a:pt x="47458" y="10199"/>
                    </a:cubicBezTo>
                    <a:cubicBezTo>
                      <a:pt x="48161" y="10199"/>
                      <a:pt x="48857" y="9818"/>
                      <a:pt x="49197" y="9097"/>
                    </a:cubicBezTo>
                    <a:cubicBezTo>
                      <a:pt x="49802" y="7829"/>
                      <a:pt x="48871" y="6347"/>
                      <a:pt x="47464" y="6347"/>
                    </a:cubicBezTo>
                    <a:cubicBezTo>
                      <a:pt x="47458" y="6347"/>
                      <a:pt x="47453" y="6347"/>
                      <a:pt x="47447" y="6347"/>
                    </a:cubicBezTo>
                    <a:lnTo>
                      <a:pt x="47459" y="6335"/>
                    </a:lnTo>
                    <a:cubicBezTo>
                      <a:pt x="47304" y="6335"/>
                      <a:pt x="47149" y="6347"/>
                      <a:pt x="47006" y="6395"/>
                    </a:cubicBezTo>
                    <a:cubicBezTo>
                      <a:pt x="47018" y="6252"/>
                      <a:pt x="47030" y="6109"/>
                      <a:pt x="47030" y="5966"/>
                    </a:cubicBezTo>
                    <a:cubicBezTo>
                      <a:pt x="47030" y="4159"/>
                      <a:pt x="45553" y="2953"/>
                      <a:pt x="44004" y="2953"/>
                    </a:cubicBezTo>
                    <a:cubicBezTo>
                      <a:pt x="43308" y="2953"/>
                      <a:pt x="42597" y="3196"/>
                      <a:pt x="41999" y="3737"/>
                    </a:cubicBezTo>
                    <a:lnTo>
                      <a:pt x="41999" y="3737"/>
                    </a:lnTo>
                    <a:cubicBezTo>
                      <a:pt x="41834" y="3625"/>
                      <a:pt x="41657" y="3526"/>
                      <a:pt x="41470" y="3442"/>
                    </a:cubicBezTo>
                    <a:lnTo>
                      <a:pt x="41470" y="3454"/>
                    </a:lnTo>
                    <a:cubicBezTo>
                      <a:pt x="41077" y="1454"/>
                      <a:pt x="39327" y="13"/>
                      <a:pt x="37291" y="13"/>
                    </a:cubicBezTo>
                    <a:cubicBezTo>
                      <a:pt x="37282" y="13"/>
                      <a:pt x="37274" y="13"/>
                      <a:pt x="37266" y="13"/>
                    </a:cubicBezTo>
                    <a:close/>
                    <a:moveTo>
                      <a:pt x="137159" y="13"/>
                    </a:moveTo>
                    <a:cubicBezTo>
                      <a:pt x="135134" y="13"/>
                      <a:pt x="133396" y="1450"/>
                      <a:pt x="133005" y="3442"/>
                    </a:cubicBezTo>
                    <a:cubicBezTo>
                      <a:pt x="131493" y="4097"/>
                      <a:pt x="130660" y="5716"/>
                      <a:pt x="130993" y="7323"/>
                    </a:cubicBezTo>
                    <a:cubicBezTo>
                      <a:pt x="131337" y="8923"/>
                      <a:pt x="132741" y="10074"/>
                      <a:pt x="134373" y="10074"/>
                    </a:cubicBezTo>
                    <a:cubicBezTo>
                      <a:pt x="134381" y="10074"/>
                      <a:pt x="134390" y="10074"/>
                      <a:pt x="134398" y="10074"/>
                    </a:cubicBezTo>
                    <a:lnTo>
                      <a:pt x="134624" y="10074"/>
                    </a:lnTo>
                    <a:lnTo>
                      <a:pt x="136887" y="12015"/>
                    </a:lnTo>
                    <a:lnTo>
                      <a:pt x="136887" y="14515"/>
                    </a:lnTo>
                    <a:cubicBezTo>
                      <a:pt x="136887" y="14699"/>
                      <a:pt x="137024" y="14792"/>
                      <a:pt x="137160" y="14792"/>
                    </a:cubicBezTo>
                    <a:cubicBezTo>
                      <a:pt x="137297" y="14792"/>
                      <a:pt x="137434" y="14699"/>
                      <a:pt x="137434" y="14515"/>
                    </a:cubicBezTo>
                    <a:lnTo>
                      <a:pt x="137434" y="12050"/>
                    </a:lnTo>
                    <a:lnTo>
                      <a:pt x="139744" y="10074"/>
                    </a:lnTo>
                    <a:lnTo>
                      <a:pt x="139958" y="10074"/>
                    </a:lnTo>
                    <a:cubicBezTo>
                      <a:pt x="141590" y="10074"/>
                      <a:pt x="143006" y="8931"/>
                      <a:pt x="143340" y="7335"/>
                    </a:cubicBezTo>
                    <a:cubicBezTo>
                      <a:pt x="143685" y="5728"/>
                      <a:pt x="142864" y="4109"/>
                      <a:pt x="141363" y="3442"/>
                    </a:cubicBezTo>
                    <a:lnTo>
                      <a:pt x="141363" y="3454"/>
                    </a:lnTo>
                    <a:cubicBezTo>
                      <a:pt x="140970" y="1454"/>
                      <a:pt x="139220" y="13"/>
                      <a:pt x="137184" y="13"/>
                    </a:cubicBezTo>
                    <a:cubicBezTo>
                      <a:pt x="137176" y="13"/>
                      <a:pt x="137168" y="13"/>
                      <a:pt x="137159" y="1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496;p32"/>
              <p:cNvSpPr/>
              <p:nvPr/>
            </p:nvSpPr>
            <p:spPr>
              <a:xfrm>
                <a:off x="2428445" y="5032866"/>
                <a:ext cx="6715624" cy="106282"/>
              </a:xfrm>
              <a:custGeom>
                <a:avLst/>
                <a:gdLst/>
                <a:ahLst/>
                <a:cxnLst/>
                <a:rect l="l" t="t" r="r" b="b"/>
                <a:pathLst>
                  <a:path w="145770" h="2775" extrusionOk="0">
                    <a:moveTo>
                      <a:pt x="1" y="1"/>
                    </a:moveTo>
                    <a:lnTo>
                      <a:pt x="1" y="2775"/>
                    </a:lnTo>
                    <a:lnTo>
                      <a:pt x="145769" y="2775"/>
                    </a:lnTo>
                    <a:lnTo>
                      <a:pt x="1457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497;p32"/>
              <p:cNvSpPr/>
              <p:nvPr/>
            </p:nvSpPr>
            <p:spPr>
              <a:xfrm>
                <a:off x="3674538" y="4484745"/>
                <a:ext cx="5448098" cy="567338"/>
              </a:xfrm>
              <a:custGeom>
                <a:avLst/>
                <a:gdLst/>
                <a:ahLst/>
                <a:cxnLst/>
                <a:rect l="l" t="t" r="r" b="b"/>
                <a:pathLst>
                  <a:path w="142248" h="14813" extrusionOk="0">
                    <a:moveTo>
                      <a:pt x="102326" y="7002"/>
                    </a:moveTo>
                    <a:cubicBezTo>
                      <a:pt x="102362" y="7240"/>
                      <a:pt x="102433" y="7478"/>
                      <a:pt x="102540" y="7693"/>
                    </a:cubicBezTo>
                    <a:lnTo>
                      <a:pt x="100671" y="8871"/>
                    </a:lnTo>
                    <a:lnTo>
                      <a:pt x="100671" y="7526"/>
                    </a:lnTo>
                    <a:cubicBezTo>
                      <a:pt x="101254" y="7478"/>
                      <a:pt x="101826" y="7300"/>
                      <a:pt x="102326" y="7002"/>
                    </a:cubicBezTo>
                    <a:close/>
                    <a:moveTo>
                      <a:pt x="3909" y="8443"/>
                    </a:moveTo>
                    <a:cubicBezTo>
                      <a:pt x="4314" y="8681"/>
                      <a:pt x="4778" y="8824"/>
                      <a:pt x="5254" y="8859"/>
                    </a:cubicBezTo>
                    <a:lnTo>
                      <a:pt x="5254" y="9967"/>
                    </a:lnTo>
                    <a:lnTo>
                      <a:pt x="3730" y="9002"/>
                    </a:lnTo>
                    <a:cubicBezTo>
                      <a:pt x="3825" y="8824"/>
                      <a:pt x="3885" y="8633"/>
                      <a:pt x="3909" y="8443"/>
                    </a:cubicBezTo>
                    <a:close/>
                    <a:moveTo>
                      <a:pt x="118518" y="8443"/>
                    </a:moveTo>
                    <a:cubicBezTo>
                      <a:pt x="118923" y="8681"/>
                      <a:pt x="119388" y="8824"/>
                      <a:pt x="119864" y="8859"/>
                    </a:cubicBezTo>
                    <a:lnTo>
                      <a:pt x="119864" y="9967"/>
                    </a:lnTo>
                    <a:lnTo>
                      <a:pt x="118352" y="9002"/>
                    </a:lnTo>
                    <a:cubicBezTo>
                      <a:pt x="118435" y="8824"/>
                      <a:pt x="118495" y="8633"/>
                      <a:pt x="118518" y="8443"/>
                    </a:cubicBezTo>
                    <a:close/>
                    <a:moveTo>
                      <a:pt x="138056" y="5590"/>
                    </a:moveTo>
                    <a:cubicBezTo>
                      <a:pt x="137412" y="5590"/>
                      <a:pt x="136766" y="5923"/>
                      <a:pt x="136437" y="6609"/>
                    </a:cubicBezTo>
                    <a:cubicBezTo>
                      <a:pt x="136251" y="6492"/>
                      <a:pt x="136061" y="6440"/>
                      <a:pt x="135881" y="6440"/>
                    </a:cubicBezTo>
                    <a:cubicBezTo>
                      <a:pt x="135094" y="6440"/>
                      <a:pt x="134486" y="7419"/>
                      <a:pt x="135116" y="8145"/>
                    </a:cubicBezTo>
                    <a:cubicBezTo>
                      <a:pt x="134247" y="8562"/>
                      <a:pt x="133913" y="9645"/>
                      <a:pt x="134401" y="10479"/>
                    </a:cubicBezTo>
                    <a:cubicBezTo>
                      <a:pt x="134712" y="11017"/>
                      <a:pt x="135269" y="11309"/>
                      <a:pt x="135841" y="11309"/>
                    </a:cubicBezTo>
                    <a:cubicBezTo>
                      <a:pt x="136168" y="11309"/>
                      <a:pt x="136500" y="11214"/>
                      <a:pt x="136794" y="11014"/>
                    </a:cubicBezTo>
                    <a:cubicBezTo>
                      <a:pt x="137045" y="11205"/>
                      <a:pt x="137354" y="11312"/>
                      <a:pt x="137687" y="11312"/>
                    </a:cubicBezTo>
                    <a:cubicBezTo>
                      <a:pt x="137759" y="11312"/>
                      <a:pt x="137830" y="11312"/>
                      <a:pt x="137914" y="11300"/>
                    </a:cubicBezTo>
                    <a:lnTo>
                      <a:pt x="137914" y="14324"/>
                    </a:lnTo>
                    <a:cubicBezTo>
                      <a:pt x="137914" y="14432"/>
                      <a:pt x="137997" y="14485"/>
                      <a:pt x="138080" y="14485"/>
                    </a:cubicBezTo>
                    <a:cubicBezTo>
                      <a:pt x="138164" y="14485"/>
                      <a:pt x="138247" y="14432"/>
                      <a:pt x="138247" y="14324"/>
                    </a:cubicBezTo>
                    <a:lnTo>
                      <a:pt x="138247" y="11193"/>
                    </a:lnTo>
                    <a:cubicBezTo>
                      <a:pt x="138426" y="11122"/>
                      <a:pt x="138592" y="11003"/>
                      <a:pt x="138723" y="10872"/>
                    </a:cubicBezTo>
                    <a:cubicBezTo>
                      <a:pt x="139128" y="11153"/>
                      <a:pt x="139574" y="11281"/>
                      <a:pt x="140007" y="11281"/>
                    </a:cubicBezTo>
                    <a:cubicBezTo>
                      <a:pt x="141169" y="11281"/>
                      <a:pt x="142248" y="10367"/>
                      <a:pt x="142248" y="9050"/>
                    </a:cubicBezTo>
                    <a:cubicBezTo>
                      <a:pt x="142236" y="7824"/>
                      <a:pt x="141247" y="6835"/>
                      <a:pt x="140021" y="6835"/>
                    </a:cubicBezTo>
                    <a:cubicBezTo>
                      <a:pt x="139938" y="6835"/>
                      <a:pt x="139866" y="6847"/>
                      <a:pt x="139783" y="6847"/>
                    </a:cubicBezTo>
                    <a:cubicBezTo>
                      <a:pt x="139517" y="6018"/>
                      <a:pt x="138787" y="5590"/>
                      <a:pt x="138056" y="5590"/>
                    </a:cubicBezTo>
                    <a:close/>
                    <a:moveTo>
                      <a:pt x="36796" y="4629"/>
                    </a:moveTo>
                    <a:cubicBezTo>
                      <a:pt x="36081" y="4629"/>
                      <a:pt x="35365" y="4999"/>
                      <a:pt x="34996" y="5764"/>
                    </a:cubicBezTo>
                    <a:cubicBezTo>
                      <a:pt x="34790" y="5632"/>
                      <a:pt x="34580" y="5574"/>
                      <a:pt x="34381" y="5574"/>
                    </a:cubicBezTo>
                    <a:cubicBezTo>
                      <a:pt x="33518" y="5574"/>
                      <a:pt x="32847" y="6652"/>
                      <a:pt x="33543" y="7455"/>
                    </a:cubicBezTo>
                    <a:cubicBezTo>
                      <a:pt x="32579" y="7919"/>
                      <a:pt x="32222" y="9109"/>
                      <a:pt x="32758" y="10038"/>
                    </a:cubicBezTo>
                    <a:cubicBezTo>
                      <a:pt x="33100" y="10631"/>
                      <a:pt x="33719" y="10957"/>
                      <a:pt x="34351" y="10957"/>
                    </a:cubicBezTo>
                    <a:cubicBezTo>
                      <a:pt x="34709" y="10957"/>
                      <a:pt x="35071" y="10853"/>
                      <a:pt x="35389" y="10633"/>
                    </a:cubicBezTo>
                    <a:cubicBezTo>
                      <a:pt x="35675" y="10848"/>
                      <a:pt x="36020" y="10967"/>
                      <a:pt x="36377" y="10967"/>
                    </a:cubicBezTo>
                    <a:cubicBezTo>
                      <a:pt x="36472" y="10967"/>
                      <a:pt x="36556" y="10955"/>
                      <a:pt x="36639" y="10943"/>
                    </a:cubicBezTo>
                    <a:lnTo>
                      <a:pt x="36639" y="14313"/>
                    </a:lnTo>
                    <a:cubicBezTo>
                      <a:pt x="36639" y="14438"/>
                      <a:pt x="36731" y="14500"/>
                      <a:pt x="36824" y="14500"/>
                    </a:cubicBezTo>
                    <a:cubicBezTo>
                      <a:pt x="36916" y="14500"/>
                      <a:pt x="37008" y="14438"/>
                      <a:pt x="37008" y="14313"/>
                    </a:cubicBezTo>
                    <a:lnTo>
                      <a:pt x="37008" y="10848"/>
                    </a:lnTo>
                    <a:cubicBezTo>
                      <a:pt x="37211" y="10764"/>
                      <a:pt x="37389" y="10633"/>
                      <a:pt x="37544" y="10479"/>
                    </a:cubicBezTo>
                    <a:cubicBezTo>
                      <a:pt x="37992" y="10793"/>
                      <a:pt x="38485" y="10936"/>
                      <a:pt x="38965" y="10936"/>
                    </a:cubicBezTo>
                    <a:cubicBezTo>
                      <a:pt x="40246" y="10936"/>
                      <a:pt x="41437" y="9922"/>
                      <a:pt x="41437" y="8467"/>
                    </a:cubicBezTo>
                    <a:cubicBezTo>
                      <a:pt x="41437" y="7097"/>
                      <a:pt x="40330" y="6002"/>
                      <a:pt x="38961" y="6002"/>
                    </a:cubicBezTo>
                    <a:cubicBezTo>
                      <a:pt x="38877" y="6002"/>
                      <a:pt x="38794" y="6002"/>
                      <a:pt x="38711" y="6014"/>
                    </a:cubicBezTo>
                    <a:cubicBezTo>
                      <a:pt x="38414" y="5103"/>
                      <a:pt x="37606" y="4629"/>
                      <a:pt x="36796" y="4629"/>
                    </a:cubicBezTo>
                    <a:close/>
                    <a:moveTo>
                      <a:pt x="100381" y="1"/>
                    </a:moveTo>
                    <a:cubicBezTo>
                      <a:pt x="99584" y="1"/>
                      <a:pt x="98765" y="261"/>
                      <a:pt x="98040" y="847"/>
                    </a:cubicBezTo>
                    <a:cubicBezTo>
                      <a:pt x="95385" y="3002"/>
                      <a:pt x="96730" y="7276"/>
                      <a:pt x="100135" y="7526"/>
                    </a:cubicBezTo>
                    <a:lnTo>
                      <a:pt x="100135" y="10455"/>
                    </a:lnTo>
                    <a:lnTo>
                      <a:pt x="98575" y="9479"/>
                    </a:lnTo>
                    <a:cubicBezTo>
                      <a:pt x="98968" y="8550"/>
                      <a:pt x="98587" y="7478"/>
                      <a:pt x="97694" y="7014"/>
                    </a:cubicBezTo>
                    <a:cubicBezTo>
                      <a:pt x="97414" y="6868"/>
                      <a:pt x="97113" y="6798"/>
                      <a:pt x="96816" y="6798"/>
                    </a:cubicBezTo>
                    <a:cubicBezTo>
                      <a:pt x="96169" y="6798"/>
                      <a:pt x="95541" y="7129"/>
                      <a:pt x="95182" y="7716"/>
                    </a:cubicBezTo>
                    <a:cubicBezTo>
                      <a:pt x="94658" y="8574"/>
                      <a:pt x="94884" y="9693"/>
                      <a:pt x="95706" y="10276"/>
                    </a:cubicBezTo>
                    <a:cubicBezTo>
                      <a:pt x="96044" y="10516"/>
                      <a:pt x="96434" y="10633"/>
                      <a:pt x="96821" y="10633"/>
                    </a:cubicBezTo>
                    <a:cubicBezTo>
                      <a:pt x="97375" y="10633"/>
                      <a:pt x="97923" y="10394"/>
                      <a:pt x="98302" y="9931"/>
                    </a:cubicBezTo>
                    <a:lnTo>
                      <a:pt x="100135" y="11086"/>
                    </a:lnTo>
                    <a:lnTo>
                      <a:pt x="100135" y="14539"/>
                    </a:lnTo>
                    <a:cubicBezTo>
                      <a:pt x="100147" y="14705"/>
                      <a:pt x="100275" y="14789"/>
                      <a:pt x="100403" y="14789"/>
                    </a:cubicBezTo>
                    <a:cubicBezTo>
                      <a:pt x="100531" y="14789"/>
                      <a:pt x="100659" y="14705"/>
                      <a:pt x="100671" y="14539"/>
                    </a:cubicBezTo>
                    <a:lnTo>
                      <a:pt x="100671" y="9514"/>
                    </a:lnTo>
                    <a:lnTo>
                      <a:pt x="102826" y="8145"/>
                    </a:lnTo>
                    <a:cubicBezTo>
                      <a:pt x="103311" y="8751"/>
                      <a:pt x="104000" y="9040"/>
                      <a:pt x="104686" y="9040"/>
                    </a:cubicBezTo>
                    <a:cubicBezTo>
                      <a:pt x="105563" y="9040"/>
                      <a:pt x="106434" y="8565"/>
                      <a:pt x="106862" y="7669"/>
                    </a:cubicBezTo>
                    <a:cubicBezTo>
                      <a:pt x="107622" y="6079"/>
                      <a:pt x="106465" y="4240"/>
                      <a:pt x="104712" y="4240"/>
                    </a:cubicBezTo>
                    <a:cubicBezTo>
                      <a:pt x="104707" y="4240"/>
                      <a:pt x="104701" y="4240"/>
                      <a:pt x="104695" y="4240"/>
                    </a:cubicBezTo>
                    <a:lnTo>
                      <a:pt x="104695" y="4228"/>
                    </a:lnTo>
                    <a:cubicBezTo>
                      <a:pt x="104505" y="4228"/>
                      <a:pt x="104314" y="4252"/>
                      <a:pt x="104124" y="4299"/>
                    </a:cubicBezTo>
                    <a:cubicBezTo>
                      <a:pt x="104470" y="1842"/>
                      <a:pt x="102502" y="1"/>
                      <a:pt x="100381" y="1"/>
                    </a:cubicBezTo>
                    <a:close/>
                    <a:moveTo>
                      <a:pt x="5517" y="2719"/>
                    </a:moveTo>
                    <a:cubicBezTo>
                      <a:pt x="3933" y="2719"/>
                      <a:pt x="2421" y="3959"/>
                      <a:pt x="2421" y="5800"/>
                    </a:cubicBezTo>
                    <a:cubicBezTo>
                      <a:pt x="2421" y="5942"/>
                      <a:pt x="2432" y="6085"/>
                      <a:pt x="2456" y="6228"/>
                    </a:cubicBezTo>
                    <a:cubicBezTo>
                      <a:pt x="2301" y="6192"/>
                      <a:pt x="2147" y="6169"/>
                      <a:pt x="1992" y="6169"/>
                    </a:cubicBezTo>
                    <a:cubicBezTo>
                      <a:pt x="897" y="6169"/>
                      <a:pt x="15" y="7050"/>
                      <a:pt x="15" y="8133"/>
                    </a:cubicBezTo>
                    <a:cubicBezTo>
                      <a:pt x="0" y="9343"/>
                      <a:pt x="987" y="10119"/>
                      <a:pt x="1998" y="10119"/>
                    </a:cubicBezTo>
                    <a:cubicBezTo>
                      <a:pt x="2550" y="10119"/>
                      <a:pt x="3108" y="9888"/>
                      <a:pt x="3516" y="9371"/>
                    </a:cubicBezTo>
                    <a:lnTo>
                      <a:pt x="5278" y="10491"/>
                    </a:lnTo>
                    <a:lnTo>
                      <a:pt x="5278" y="14598"/>
                    </a:lnTo>
                    <a:cubicBezTo>
                      <a:pt x="5278" y="14741"/>
                      <a:pt x="5388" y="14813"/>
                      <a:pt x="5498" y="14813"/>
                    </a:cubicBezTo>
                    <a:cubicBezTo>
                      <a:pt x="5608" y="14813"/>
                      <a:pt x="5719" y="14741"/>
                      <a:pt x="5719" y="14598"/>
                    </a:cubicBezTo>
                    <a:lnTo>
                      <a:pt x="5719" y="11765"/>
                    </a:lnTo>
                    <a:lnTo>
                      <a:pt x="7219" y="10824"/>
                    </a:lnTo>
                    <a:cubicBezTo>
                      <a:pt x="7530" y="11207"/>
                      <a:pt x="7985" y="11408"/>
                      <a:pt x="8443" y="11408"/>
                    </a:cubicBezTo>
                    <a:cubicBezTo>
                      <a:pt x="8755" y="11408"/>
                      <a:pt x="9068" y="11315"/>
                      <a:pt x="9338" y="11122"/>
                    </a:cubicBezTo>
                    <a:cubicBezTo>
                      <a:pt x="10017" y="10633"/>
                      <a:pt x="10207" y="9717"/>
                      <a:pt x="9779" y="9014"/>
                    </a:cubicBezTo>
                    <a:cubicBezTo>
                      <a:pt x="9484" y="8531"/>
                      <a:pt x="8963" y="8256"/>
                      <a:pt x="8430" y="8256"/>
                    </a:cubicBezTo>
                    <a:cubicBezTo>
                      <a:pt x="8189" y="8256"/>
                      <a:pt x="7945" y="8312"/>
                      <a:pt x="7719" y="8431"/>
                    </a:cubicBezTo>
                    <a:cubicBezTo>
                      <a:pt x="6981" y="8812"/>
                      <a:pt x="6659" y="9693"/>
                      <a:pt x="6993" y="10455"/>
                    </a:cubicBezTo>
                    <a:lnTo>
                      <a:pt x="5719" y="11253"/>
                    </a:lnTo>
                    <a:lnTo>
                      <a:pt x="5719" y="8859"/>
                    </a:lnTo>
                    <a:cubicBezTo>
                      <a:pt x="8386" y="8669"/>
                      <a:pt x="9552" y="5383"/>
                      <a:pt x="7588" y="3549"/>
                    </a:cubicBezTo>
                    <a:cubicBezTo>
                      <a:pt x="6973" y="2976"/>
                      <a:pt x="6238" y="2719"/>
                      <a:pt x="5517" y="2719"/>
                    </a:cubicBezTo>
                    <a:close/>
                    <a:moveTo>
                      <a:pt x="127676" y="195"/>
                    </a:moveTo>
                    <a:cubicBezTo>
                      <a:pt x="126644" y="195"/>
                      <a:pt x="125609" y="730"/>
                      <a:pt x="125079" y="1835"/>
                    </a:cubicBezTo>
                    <a:cubicBezTo>
                      <a:pt x="124786" y="1656"/>
                      <a:pt x="124489" y="1577"/>
                      <a:pt x="124206" y="1577"/>
                    </a:cubicBezTo>
                    <a:cubicBezTo>
                      <a:pt x="122948" y="1577"/>
                      <a:pt x="121978" y="3131"/>
                      <a:pt x="122959" y="4287"/>
                    </a:cubicBezTo>
                    <a:cubicBezTo>
                      <a:pt x="122914" y="4310"/>
                      <a:pt x="122869" y="4333"/>
                      <a:pt x="122825" y="4358"/>
                    </a:cubicBezTo>
                    <a:lnTo>
                      <a:pt x="122825" y="4358"/>
                    </a:lnTo>
                    <a:cubicBezTo>
                      <a:pt x="123545" y="5699"/>
                      <a:pt x="123123" y="7370"/>
                      <a:pt x="121957" y="8254"/>
                    </a:cubicBezTo>
                    <a:lnTo>
                      <a:pt x="121957" y="8254"/>
                    </a:lnTo>
                    <a:cubicBezTo>
                      <a:pt x="121907" y="8185"/>
                      <a:pt x="121860" y="8113"/>
                      <a:pt x="121816" y="8038"/>
                    </a:cubicBezTo>
                    <a:cubicBezTo>
                      <a:pt x="121056" y="6737"/>
                      <a:pt x="121533" y="5079"/>
                      <a:pt x="122825" y="4358"/>
                    </a:cubicBezTo>
                    <a:lnTo>
                      <a:pt x="122825" y="4358"/>
                    </a:lnTo>
                    <a:cubicBezTo>
                      <a:pt x="122670" y="4069"/>
                      <a:pt x="122462" y="3796"/>
                      <a:pt x="122197" y="3549"/>
                    </a:cubicBezTo>
                    <a:cubicBezTo>
                      <a:pt x="121583" y="2976"/>
                      <a:pt x="120847" y="2719"/>
                      <a:pt x="120127" y="2719"/>
                    </a:cubicBezTo>
                    <a:cubicBezTo>
                      <a:pt x="118543" y="2719"/>
                      <a:pt x="117030" y="3959"/>
                      <a:pt x="117030" y="5800"/>
                    </a:cubicBezTo>
                    <a:cubicBezTo>
                      <a:pt x="117030" y="5942"/>
                      <a:pt x="117042" y="6085"/>
                      <a:pt x="117066" y="6228"/>
                    </a:cubicBezTo>
                    <a:cubicBezTo>
                      <a:pt x="116911" y="6192"/>
                      <a:pt x="116756" y="6169"/>
                      <a:pt x="116601" y="6169"/>
                    </a:cubicBezTo>
                    <a:cubicBezTo>
                      <a:pt x="115506" y="6169"/>
                      <a:pt x="114625" y="7050"/>
                      <a:pt x="114625" y="8133"/>
                    </a:cubicBezTo>
                    <a:cubicBezTo>
                      <a:pt x="114625" y="9331"/>
                      <a:pt x="115603" y="10097"/>
                      <a:pt x="116608" y="10097"/>
                    </a:cubicBezTo>
                    <a:cubicBezTo>
                      <a:pt x="117152" y="10097"/>
                      <a:pt x="117704" y="9873"/>
                      <a:pt x="118114" y="9371"/>
                    </a:cubicBezTo>
                    <a:lnTo>
                      <a:pt x="119876" y="10491"/>
                    </a:lnTo>
                    <a:lnTo>
                      <a:pt x="119876" y="14598"/>
                    </a:lnTo>
                    <a:cubicBezTo>
                      <a:pt x="119876" y="14741"/>
                      <a:pt x="119986" y="14813"/>
                      <a:pt x="120096" y="14813"/>
                    </a:cubicBezTo>
                    <a:cubicBezTo>
                      <a:pt x="120206" y="14813"/>
                      <a:pt x="120316" y="14741"/>
                      <a:pt x="120316" y="14598"/>
                    </a:cubicBezTo>
                    <a:lnTo>
                      <a:pt x="120316" y="11765"/>
                    </a:lnTo>
                    <a:lnTo>
                      <a:pt x="121828" y="10824"/>
                    </a:lnTo>
                    <a:cubicBezTo>
                      <a:pt x="122129" y="11195"/>
                      <a:pt x="122571" y="11389"/>
                      <a:pt x="123018" y="11389"/>
                    </a:cubicBezTo>
                    <a:cubicBezTo>
                      <a:pt x="123332" y="11389"/>
                      <a:pt x="123649" y="11294"/>
                      <a:pt x="123924" y="11098"/>
                    </a:cubicBezTo>
                    <a:cubicBezTo>
                      <a:pt x="124484" y="10701"/>
                      <a:pt x="124704" y="9982"/>
                      <a:pt x="124488" y="9342"/>
                    </a:cubicBezTo>
                    <a:lnTo>
                      <a:pt x="124488" y="9342"/>
                    </a:lnTo>
                    <a:cubicBezTo>
                      <a:pt x="124369" y="9358"/>
                      <a:pt x="124250" y="9366"/>
                      <a:pt x="124131" y="9366"/>
                    </a:cubicBezTo>
                    <a:cubicBezTo>
                      <a:pt x="123408" y="9366"/>
                      <a:pt x="122696" y="9073"/>
                      <a:pt x="122181" y="8527"/>
                    </a:cubicBezTo>
                    <a:lnTo>
                      <a:pt x="122181" y="8527"/>
                    </a:lnTo>
                    <a:cubicBezTo>
                      <a:pt x="121544" y="8937"/>
                      <a:pt x="121288" y="9749"/>
                      <a:pt x="121590" y="10455"/>
                    </a:cubicBezTo>
                    <a:lnTo>
                      <a:pt x="120316" y="11253"/>
                    </a:lnTo>
                    <a:lnTo>
                      <a:pt x="120316" y="8859"/>
                    </a:lnTo>
                    <a:cubicBezTo>
                      <a:pt x="120957" y="8814"/>
                      <a:pt x="121511" y="8591"/>
                      <a:pt x="121957" y="8254"/>
                    </a:cubicBezTo>
                    <a:lnTo>
                      <a:pt x="121957" y="8254"/>
                    </a:lnTo>
                    <a:cubicBezTo>
                      <a:pt x="122026" y="8351"/>
                      <a:pt x="122101" y="8442"/>
                      <a:pt x="122181" y="8527"/>
                    </a:cubicBezTo>
                    <a:lnTo>
                      <a:pt x="122181" y="8527"/>
                    </a:lnTo>
                    <a:cubicBezTo>
                      <a:pt x="122221" y="8501"/>
                      <a:pt x="122262" y="8477"/>
                      <a:pt x="122305" y="8455"/>
                    </a:cubicBezTo>
                    <a:cubicBezTo>
                      <a:pt x="122531" y="8339"/>
                      <a:pt x="122774" y="8285"/>
                      <a:pt x="123014" y="8285"/>
                    </a:cubicBezTo>
                    <a:cubicBezTo>
                      <a:pt x="123542" y="8285"/>
                      <a:pt x="124054" y="8551"/>
                      <a:pt x="124341" y="9026"/>
                    </a:cubicBezTo>
                    <a:cubicBezTo>
                      <a:pt x="124403" y="9128"/>
                      <a:pt x="124452" y="9234"/>
                      <a:pt x="124488" y="9342"/>
                    </a:cubicBezTo>
                    <a:lnTo>
                      <a:pt x="124488" y="9342"/>
                    </a:lnTo>
                    <a:cubicBezTo>
                      <a:pt x="124888" y="9288"/>
                      <a:pt x="125282" y="9141"/>
                      <a:pt x="125638" y="8895"/>
                    </a:cubicBezTo>
                    <a:cubicBezTo>
                      <a:pt x="126055" y="9205"/>
                      <a:pt x="126555" y="9383"/>
                      <a:pt x="127079" y="9383"/>
                    </a:cubicBezTo>
                    <a:cubicBezTo>
                      <a:pt x="127198" y="9383"/>
                      <a:pt x="127329" y="9371"/>
                      <a:pt x="127448" y="9348"/>
                    </a:cubicBezTo>
                    <a:lnTo>
                      <a:pt x="127448" y="14229"/>
                    </a:lnTo>
                    <a:cubicBezTo>
                      <a:pt x="127460" y="14390"/>
                      <a:pt x="127585" y="14470"/>
                      <a:pt x="127710" y="14470"/>
                    </a:cubicBezTo>
                    <a:cubicBezTo>
                      <a:pt x="127835" y="14470"/>
                      <a:pt x="127960" y="14390"/>
                      <a:pt x="127972" y="14229"/>
                    </a:cubicBezTo>
                    <a:lnTo>
                      <a:pt x="127972" y="9205"/>
                    </a:lnTo>
                    <a:cubicBezTo>
                      <a:pt x="128270" y="9074"/>
                      <a:pt x="128532" y="8907"/>
                      <a:pt x="128758" y="8681"/>
                    </a:cubicBezTo>
                    <a:cubicBezTo>
                      <a:pt x="129405" y="9143"/>
                      <a:pt x="130121" y="9351"/>
                      <a:pt x="130819" y="9351"/>
                    </a:cubicBezTo>
                    <a:cubicBezTo>
                      <a:pt x="132677" y="9351"/>
                      <a:pt x="134410" y="7875"/>
                      <a:pt x="134401" y="5764"/>
                    </a:cubicBezTo>
                    <a:cubicBezTo>
                      <a:pt x="134401" y="3795"/>
                      <a:pt x="132806" y="2192"/>
                      <a:pt x="130839" y="2192"/>
                    </a:cubicBezTo>
                    <a:cubicBezTo>
                      <a:pt x="130832" y="2192"/>
                      <a:pt x="130825" y="2192"/>
                      <a:pt x="130818" y="2192"/>
                    </a:cubicBezTo>
                    <a:cubicBezTo>
                      <a:pt x="130698" y="2192"/>
                      <a:pt x="130568" y="2192"/>
                      <a:pt x="130437" y="2204"/>
                    </a:cubicBezTo>
                    <a:cubicBezTo>
                      <a:pt x="130013" y="882"/>
                      <a:pt x="128846" y="195"/>
                      <a:pt x="127676" y="19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6" name="Google Shape;472;p31"/>
          <p:cNvSpPr txBox="1">
            <a:spLocks/>
          </p:cNvSpPr>
          <p:nvPr/>
        </p:nvSpPr>
        <p:spPr>
          <a:xfrm>
            <a:off x="802756" y="1145386"/>
            <a:ext cx="5756661" cy="180869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b="1" dirty="0"/>
              <a:t>Monitoring and measuring energy consumption in buildings is crucial for improving energy efficiency, reducing operational costs, and minimizing environmental impact. With buildings responsible for a large share of global energy consumption and carbon emissions, energy monitoring helps identify inefficiencies, optimize system performance, and track sustainability goals. </a:t>
            </a:r>
            <a:endParaRPr lang="en-US" sz="2000" b="1" dirty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0865" y="670815"/>
            <a:ext cx="7835768" cy="1661100"/>
          </a:xfrm>
        </p:spPr>
        <p:txBody>
          <a:bodyPr/>
          <a:lstStyle/>
          <a:p>
            <a:r>
              <a:rPr lang="en-US" sz="2400" b="1" dirty="0"/>
              <a:t>The Importance of Energy Monitoring in Buildings</a:t>
            </a:r>
            <a:endParaRPr lang="en-US" sz="2400" dirty="0"/>
          </a:p>
          <a:p>
            <a:endParaRPr lang="en-US" sz="2400" b="1" dirty="0"/>
          </a:p>
          <a:p>
            <a:r>
              <a:rPr lang="en-US" sz="2400" b="1" dirty="0" smtClean="0"/>
              <a:t>Buildings</a:t>
            </a:r>
            <a:r>
              <a:rPr lang="en-US" sz="2400" b="1" dirty="0"/>
              <a:t>’ Energy Footprint</a:t>
            </a:r>
            <a:r>
              <a:rPr lang="en-US" sz="2400" dirty="0"/>
              <a:t>: Buildings contribute to about 30-40% of global energy use and greenhouse gas emissions.</a:t>
            </a:r>
          </a:p>
          <a:p>
            <a:endParaRPr lang="en-US" sz="2400" b="1" dirty="0" smtClean="0"/>
          </a:p>
          <a:p>
            <a:r>
              <a:rPr lang="en-US" sz="2400" b="1" dirty="0" smtClean="0"/>
              <a:t>Why </a:t>
            </a:r>
            <a:r>
              <a:rPr lang="en-US" sz="2400" b="1" dirty="0"/>
              <a:t>Monitor?</a:t>
            </a:r>
            <a:r>
              <a:rPr lang="en-US" sz="2400" dirty="0"/>
              <a:t> Understanding consumption is key to reducing costs, improving efficiency, and achieving sustainability goals.</a:t>
            </a:r>
          </a:p>
          <a:p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252393874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26" name="Google Shape;1526;p47"/>
          <p:cNvCxnSpPr/>
          <p:nvPr/>
        </p:nvCxnSpPr>
        <p:spPr>
          <a:xfrm>
            <a:off x="1854847" y="2548238"/>
            <a:ext cx="14574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27" name="Google Shape;1527;p47"/>
          <p:cNvCxnSpPr/>
          <p:nvPr/>
        </p:nvCxnSpPr>
        <p:spPr>
          <a:xfrm>
            <a:off x="3843247" y="2548238"/>
            <a:ext cx="14574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28" name="Google Shape;1528;p47"/>
          <p:cNvCxnSpPr/>
          <p:nvPr/>
        </p:nvCxnSpPr>
        <p:spPr>
          <a:xfrm>
            <a:off x="5831647" y="2548238"/>
            <a:ext cx="14574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530" name="Google Shape;1530;p47"/>
          <p:cNvGrpSpPr/>
          <p:nvPr/>
        </p:nvGrpSpPr>
        <p:grpSpPr>
          <a:xfrm>
            <a:off x="1064496" y="1988738"/>
            <a:ext cx="1119000" cy="1119000"/>
            <a:chOff x="1763646" y="2122200"/>
            <a:chExt cx="1119000" cy="1119000"/>
          </a:xfrm>
        </p:grpSpPr>
        <p:sp>
          <p:nvSpPr>
            <p:cNvPr id="1531" name="Google Shape;1531;p47"/>
            <p:cNvSpPr/>
            <p:nvPr/>
          </p:nvSpPr>
          <p:spPr>
            <a:xfrm rot="-2700000">
              <a:off x="1927519" y="2286074"/>
              <a:ext cx="791252" cy="791252"/>
            </a:xfrm>
            <a:prstGeom prst="teardrop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47"/>
            <p:cNvSpPr/>
            <p:nvPr/>
          </p:nvSpPr>
          <p:spPr>
            <a:xfrm>
              <a:off x="2022150" y="2380700"/>
              <a:ext cx="602100" cy="602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33" name="Google Shape;1533;p47"/>
          <p:cNvSpPr txBox="1"/>
          <p:nvPr/>
        </p:nvSpPr>
        <p:spPr>
          <a:xfrm>
            <a:off x="952359" y="1429239"/>
            <a:ext cx="1343272" cy="5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fr-FR" sz="2500" dirty="0">
                <a:solidFill>
                  <a:srgbClr val="D19B75"/>
                </a:solidFill>
                <a:latin typeface="Bebas Neue"/>
                <a:ea typeface="Bebas Neue"/>
                <a:cs typeface="Bebas Neue"/>
                <a:sym typeface="Bebas Neue"/>
              </a:rPr>
              <a:t>Cost </a:t>
            </a:r>
            <a:r>
              <a:rPr lang="fr-FR" sz="2500" dirty="0" err="1" smtClean="0">
                <a:solidFill>
                  <a:srgbClr val="D19B75"/>
                </a:solidFill>
                <a:latin typeface="Bebas Neue"/>
                <a:ea typeface="Bebas Neue"/>
                <a:cs typeface="Bebas Neue"/>
                <a:sym typeface="Bebas Neue"/>
              </a:rPr>
              <a:t>Savings</a:t>
            </a:r>
            <a:endParaRPr sz="2500" dirty="0">
              <a:solidFill>
                <a:srgbClr val="D19B75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534" name="Google Shape;1534;p47"/>
          <p:cNvSpPr txBox="1"/>
          <p:nvPr/>
        </p:nvSpPr>
        <p:spPr>
          <a:xfrm>
            <a:off x="558356" y="3342902"/>
            <a:ext cx="2011204" cy="7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US" sz="1600" dirty="0">
                <a:solidFill>
                  <a:srgbClr val="2E2345"/>
                </a:solidFill>
                <a:latin typeface="Bitter"/>
                <a:ea typeface="Bitter"/>
                <a:cs typeface="Bitter"/>
                <a:sym typeface="Bitter"/>
              </a:rPr>
              <a:t>Cost Savings: Reduces utility bills by identifying inefficiencies and optimizing system performance.</a:t>
            </a:r>
            <a:endParaRPr lang="en-US" sz="1600" dirty="0">
              <a:solidFill>
                <a:srgbClr val="2E2345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1535" name="Google Shape;1535;p47"/>
          <p:cNvCxnSpPr/>
          <p:nvPr/>
        </p:nvCxnSpPr>
        <p:spPr>
          <a:xfrm>
            <a:off x="1624050" y="2923538"/>
            <a:ext cx="0" cy="3585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diamond" w="med" len="med"/>
          </a:ln>
        </p:spPr>
      </p:cxnSp>
      <p:grpSp>
        <p:nvGrpSpPr>
          <p:cNvPr id="1536" name="Google Shape;1536;p47"/>
          <p:cNvGrpSpPr/>
          <p:nvPr/>
        </p:nvGrpSpPr>
        <p:grpSpPr>
          <a:xfrm>
            <a:off x="3029796" y="1988738"/>
            <a:ext cx="1119000" cy="1119000"/>
            <a:chOff x="1763646" y="2122200"/>
            <a:chExt cx="1119000" cy="1119000"/>
          </a:xfrm>
        </p:grpSpPr>
        <p:sp>
          <p:nvSpPr>
            <p:cNvPr id="1537" name="Google Shape;1537;p47"/>
            <p:cNvSpPr/>
            <p:nvPr/>
          </p:nvSpPr>
          <p:spPr>
            <a:xfrm rot="-2700000">
              <a:off x="1927519" y="2286074"/>
              <a:ext cx="791252" cy="791252"/>
            </a:xfrm>
            <a:prstGeom prst="teardrop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47"/>
            <p:cNvSpPr/>
            <p:nvPr/>
          </p:nvSpPr>
          <p:spPr>
            <a:xfrm>
              <a:off x="2022150" y="2380700"/>
              <a:ext cx="602100" cy="602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39" name="Google Shape;1539;p47"/>
          <p:cNvSpPr txBox="1"/>
          <p:nvPr/>
        </p:nvSpPr>
        <p:spPr>
          <a:xfrm>
            <a:off x="2733372" y="1486873"/>
            <a:ext cx="1830226" cy="5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fr-FR" sz="2500" dirty="0">
                <a:solidFill>
                  <a:srgbClr val="D19B75"/>
                </a:solidFill>
                <a:latin typeface="Bebas Neue"/>
                <a:ea typeface="Bebas Neue"/>
                <a:cs typeface="Bebas Neue"/>
                <a:sym typeface="Bebas Neue"/>
              </a:rPr>
              <a:t>Environmental </a:t>
            </a:r>
            <a:r>
              <a:rPr lang="fr-FR" sz="2500" dirty="0" smtClean="0">
                <a:solidFill>
                  <a:srgbClr val="D19B75"/>
                </a:solidFill>
                <a:latin typeface="Bebas Neue"/>
                <a:ea typeface="Bebas Neue"/>
                <a:cs typeface="Bebas Neue"/>
                <a:sym typeface="Bebas Neue"/>
              </a:rPr>
              <a:t>Impact</a:t>
            </a:r>
            <a:endParaRPr sz="2500" dirty="0">
              <a:solidFill>
                <a:srgbClr val="D19B75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540" name="Google Shape;1540;p47"/>
          <p:cNvSpPr txBox="1"/>
          <p:nvPr/>
        </p:nvSpPr>
        <p:spPr>
          <a:xfrm>
            <a:off x="2633800" y="3350502"/>
            <a:ext cx="1988252" cy="7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US" sz="1600" dirty="0">
                <a:solidFill>
                  <a:srgbClr val="2E2345"/>
                </a:solidFill>
                <a:latin typeface="Bitter"/>
                <a:ea typeface="Bitter"/>
                <a:cs typeface="Bitter"/>
                <a:sym typeface="Bitter"/>
              </a:rPr>
              <a:t>Helps lower carbon emissions, supporting green initiatives.</a:t>
            </a:r>
            <a:endParaRPr lang="en-US" sz="1600" dirty="0">
              <a:solidFill>
                <a:srgbClr val="2E2345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1541" name="Google Shape;1541;p47"/>
          <p:cNvCxnSpPr/>
          <p:nvPr/>
        </p:nvCxnSpPr>
        <p:spPr>
          <a:xfrm>
            <a:off x="3589350" y="2923538"/>
            <a:ext cx="0" cy="35850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diamond" w="med" len="med"/>
          </a:ln>
        </p:spPr>
      </p:cxnSp>
      <p:grpSp>
        <p:nvGrpSpPr>
          <p:cNvPr id="1542" name="Google Shape;1542;p47"/>
          <p:cNvGrpSpPr/>
          <p:nvPr/>
        </p:nvGrpSpPr>
        <p:grpSpPr>
          <a:xfrm>
            <a:off x="4995096" y="1988738"/>
            <a:ext cx="1119000" cy="1119000"/>
            <a:chOff x="1763646" y="2122200"/>
            <a:chExt cx="1119000" cy="1119000"/>
          </a:xfrm>
        </p:grpSpPr>
        <p:sp>
          <p:nvSpPr>
            <p:cNvPr id="1543" name="Google Shape;1543;p47"/>
            <p:cNvSpPr/>
            <p:nvPr/>
          </p:nvSpPr>
          <p:spPr>
            <a:xfrm rot="-2700000">
              <a:off x="1927519" y="2286074"/>
              <a:ext cx="791252" cy="791252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47"/>
            <p:cNvSpPr/>
            <p:nvPr/>
          </p:nvSpPr>
          <p:spPr>
            <a:xfrm>
              <a:off x="2022150" y="2380700"/>
              <a:ext cx="602100" cy="602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45" name="Google Shape;1545;p47"/>
          <p:cNvSpPr txBox="1"/>
          <p:nvPr/>
        </p:nvSpPr>
        <p:spPr>
          <a:xfrm>
            <a:off x="4819868" y="1470940"/>
            <a:ext cx="1736700" cy="5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fr-FR" sz="2500" dirty="0">
                <a:solidFill>
                  <a:srgbClr val="D19B75"/>
                </a:solidFill>
                <a:latin typeface="Bebas Neue"/>
                <a:ea typeface="Bebas Neue"/>
                <a:cs typeface="Bebas Neue"/>
                <a:sym typeface="Bebas Neue"/>
              </a:rPr>
              <a:t>Operational </a:t>
            </a:r>
            <a:r>
              <a:rPr lang="fr-FR" sz="2500" dirty="0" err="1">
                <a:solidFill>
                  <a:srgbClr val="D19B75"/>
                </a:solidFill>
                <a:latin typeface="Bebas Neue"/>
                <a:ea typeface="Bebas Neue"/>
                <a:cs typeface="Bebas Neue"/>
                <a:sym typeface="Bebas Neue"/>
              </a:rPr>
              <a:t>Efficiency</a:t>
            </a:r>
            <a:endParaRPr sz="2500" dirty="0">
              <a:solidFill>
                <a:srgbClr val="D19B75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546" name="Google Shape;1546;p47"/>
          <p:cNvSpPr txBox="1"/>
          <p:nvPr/>
        </p:nvSpPr>
        <p:spPr>
          <a:xfrm>
            <a:off x="4686292" y="3342902"/>
            <a:ext cx="1736700" cy="7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US" sz="1600" dirty="0">
                <a:solidFill>
                  <a:srgbClr val="2E2345"/>
                </a:solidFill>
                <a:latin typeface="Bitter"/>
                <a:ea typeface="Bitter"/>
                <a:cs typeface="Bitter"/>
                <a:sym typeface="Bitter"/>
              </a:rPr>
              <a:t>Identifies maintenance needs early, reducing downtime.</a:t>
            </a:r>
            <a:endParaRPr lang="en-US" sz="1600" dirty="0">
              <a:solidFill>
                <a:srgbClr val="2E2345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1547" name="Google Shape;1547;p47"/>
          <p:cNvCxnSpPr/>
          <p:nvPr/>
        </p:nvCxnSpPr>
        <p:spPr>
          <a:xfrm>
            <a:off x="5554600" y="2923538"/>
            <a:ext cx="0" cy="3585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diamond" w="med" len="med"/>
          </a:ln>
        </p:spPr>
      </p:cxnSp>
      <p:grpSp>
        <p:nvGrpSpPr>
          <p:cNvPr id="1548" name="Google Shape;1548;p47"/>
          <p:cNvGrpSpPr/>
          <p:nvPr/>
        </p:nvGrpSpPr>
        <p:grpSpPr>
          <a:xfrm>
            <a:off x="6960396" y="1988738"/>
            <a:ext cx="1119000" cy="1119000"/>
            <a:chOff x="1763646" y="2122200"/>
            <a:chExt cx="1119000" cy="1119000"/>
          </a:xfrm>
        </p:grpSpPr>
        <p:sp>
          <p:nvSpPr>
            <p:cNvPr id="1549" name="Google Shape;1549;p47"/>
            <p:cNvSpPr/>
            <p:nvPr/>
          </p:nvSpPr>
          <p:spPr>
            <a:xfrm rot="-2700000">
              <a:off x="1927519" y="2286074"/>
              <a:ext cx="791252" cy="791252"/>
            </a:xfrm>
            <a:prstGeom prst="teardrop">
              <a:avLst>
                <a:gd name="adj" fmla="val 10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47"/>
            <p:cNvSpPr/>
            <p:nvPr/>
          </p:nvSpPr>
          <p:spPr>
            <a:xfrm>
              <a:off x="2022150" y="2380700"/>
              <a:ext cx="602100" cy="602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1" name="Google Shape;1551;p47"/>
          <p:cNvSpPr txBox="1"/>
          <p:nvPr/>
        </p:nvSpPr>
        <p:spPr>
          <a:xfrm>
            <a:off x="6739449" y="1325730"/>
            <a:ext cx="1736700" cy="5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fr-FR" sz="2500" dirty="0">
                <a:solidFill>
                  <a:srgbClr val="D19B75"/>
                </a:solidFill>
                <a:latin typeface="Bebas Neue"/>
                <a:ea typeface="Bebas Neue"/>
                <a:cs typeface="Bebas Neue"/>
                <a:sym typeface="Bebas Neue"/>
              </a:rPr>
              <a:t>Visuals</a:t>
            </a:r>
            <a:endParaRPr sz="2500" dirty="0">
              <a:solidFill>
                <a:srgbClr val="D19B75"/>
              </a:solidFill>
              <a:latin typeface="Bebas Neue"/>
              <a:ea typeface="Bebas Neue"/>
              <a:cs typeface="Bebas Neue"/>
              <a:sym typeface="Bebas Neue"/>
            </a:endParaRPr>
          </a:p>
        </p:txBody>
      </p:sp>
      <p:sp>
        <p:nvSpPr>
          <p:cNvPr id="1552" name="Google Shape;1552;p47"/>
          <p:cNvSpPr txBox="1"/>
          <p:nvPr/>
        </p:nvSpPr>
        <p:spPr>
          <a:xfrm>
            <a:off x="6626472" y="3334349"/>
            <a:ext cx="2024817" cy="7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US" sz="1600" dirty="0">
                <a:solidFill>
                  <a:srgbClr val="2E2345"/>
                </a:solidFill>
                <a:latin typeface="Bitter"/>
                <a:ea typeface="Bitter"/>
                <a:cs typeface="Bitter"/>
                <a:sym typeface="Bitter"/>
              </a:rPr>
              <a:t>Icon for each benefit; bar graph showing cost reductions from energy monitoring </a:t>
            </a:r>
            <a:endParaRPr lang="en-US" sz="1600" dirty="0">
              <a:solidFill>
                <a:srgbClr val="2E2345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1553" name="Google Shape;1553;p47"/>
          <p:cNvCxnSpPr/>
          <p:nvPr/>
        </p:nvCxnSpPr>
        <p:spPr>
          <a:xfrm>
            <a:off x="7519900" y="2923538"/>
            <a:ext cx="0" cy="35850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med" len="med"/>
            <a:tailEnd type="diamond" w="med" len="med"/>
          </a:ln>
        </p:spPr>
      </p:cxnSp>
      <p:grpSp>
        <p:nvGrpSpPr>
          <p:cNvPr id="1554" name="Google Shape;1554;p47"/>
          <p:cNvGrpSpPr/>
          <p:nvPr/>
        </p:nvGrpSpPr>
        <p:grpSpPr>
          <a:xfrm>
            <a:off x="5363185" y="2384309"/>
            <a:ext cx="382819" cy="310788"/>
            <a:chOff x="6083810" y="1547297"/>
            <a:chExt cx="382819" cy="310788"/>
          </a:xfrm>
        </p:grpSpPr>
        <p:sp>
          <p:nvSpPr>
            <p:cNvPr id="1555" name="Google Shape;1555;p47"/>
            <p:cNvSpPr/>
            <p:nvPr/>
          </p:nvSpPr>
          <p:spPr>
            <a:xfrm>
              <a:off x="6083810" y="1547297"/>
              <a:ext cx="382819" cy="310788"/>
            </a:xfrm>
            <a:custGeom>
              <a:avLst/>
              <a:gdLst/>
              <a:ahLst/>
              <a:cxnLst/>
              <a:rect l="l" t="t" r="r" b="b"/>
              <a:pathLst>
                <a:path w="12027" h="9764" extrusionOk="0">
                  <a:moveTo>
                    <a:pt x="1834" y="334"/>
                  </a:moveTo>
                  <a:cubicBezTo>
                    <a:pt x="1834" y="334"/>
                    <a:pt x="1846" y="334"/>
                    <a:pt x="1846" y="358"/>
                  </a:cubicBezTo>
                  <a:lnTo>
                    <a:pt x="1846" y="1108"/>
                  </a:lnTo>
                  <a:cubicBezTo>
                    <a:pt x="1846" y="1108"/>
                    <a:pt x="1846" y="1132"/>
                    <a:pt x="1834" y="1132"/>
                  </a:cubicBezTo>
                  <a:lnTo>
                    <a:pt x="1465" y="1132"/>
                  </a:lnTo>
                  <a:cubicBezTo>
                    <a:pt x="1465" y="1132"/>
                    <a:pt x="1453" y="1132"/>
                    <a:pt x="1453" y="1108"/>
                  </a:cubicBezTo>
                  <a:lnTo>
                    <a:pt x="1453" y="358"/>
                  </a:lnTo>
                  <a:lnTo>
                    <a:pt x="1834" y="334"/>
                  </a:lnTo>
                  <a:close/>
                  <a:moveTo>
                    <a:pt x="10502" y="334"/>
                  </a:moveTo>
                  <a:cubicBezTo>
                    <a:pt x="10502" y="334"/>
                    <a:pt x="10514" y="334"/>
                    <a:pt x="10514" y="358"/>
                  </a:cubicBezTo>
                  <a:lnTo>
                    <a:pt x="10514" y="1108"/>
                  </a:lnTo>
                  <a:cubicBezTo>
                    <a:pt x="10514" y="1108"/>
                    <a:pt x="10514" y="1132"/>
                    <a:pt x="10502" y="1132"/>
                  </a:cubicBezTo>
                  <a:lnTo>
                    <a:pt x="10133" y="1132"/>
                  </a:lnTo>
                  <a:cubicBezTo>
                    <a:pt x="10133" y="1132"/>
                    <a:pt x="10109" y="1132"/>
                    <a:pt x="10109" y="1108"/>
                  </a:cubicBezTo>
                  <a:lnTo>
                    <a:pt x="10109" y="358"/>
                  </a:lnTo>
                  <a:lnTo>
                    <a:pt x="10502" y="334"/>
                  </a:lnTo>
                  <a:close/>
                  <a:moveTo>
                    <a:pt x="11229" y="1096"/>
                  </a:moveTo>
                  <a:cubicBezTo>
                    <a:pt x="11443" y="1096"/>
                    <a:pt x="11621" y="1274"/>
                    <a:pt x="11621" y="1477"/>
                  </a:cubicBezTo>
                  <a:lnTo>
                    <a:pt x="11621" y="9013"/>
                  </a:lnTo>
                  <a:cubicBezTo>
                    <a:pt x="11645" y="9240"/>
                    <a:pt x="11467" y="9406"/>
                    <a:pt x="11264" y="9406"/>
                  </a:cubicBezTo>
                  <a:lnTo>
                    <a:pt x="727" y="9406"/>
                  </a:lnTo>
                  <a:cubicBezTo>
                    <a:pt x="513" y="9406"/>
                    <a:pt x="334" y="9228"/>
                    <a:pt x="334" y="9013"/>
                  </a:cubicBezTo>
                  <a:lnTo>
                    <a:pt x="334" y="1477"/>
                  </a:lnTo>
                  <a:cubicBezTo>
                    <a:pt x="334" y="1274"/>
                    <a:pt x="513" y="1096"/>
                    <a:pt x="727" y="1096"/>
                  </a:cubicBezTo>
                  <a:lnTo>
                    <a:pt x="1108" y="1096"/>
                  </a:lnTo>
                  <a:lnTo>
                    <a:pt x="1108" y="1108"/>
                  </a:lnTo>
                  <a:cubicBezTo>
                    <a:pt x="1108" y="1322"/>
                    <a:pt x="1275" y="1465"/>
                    <a:pt x="1465" y="1465"/>
                  </a:cubicBezTo>
                  <a:lnTo>
                    <a:pt x="1834" y="1465"/>
                  </a:lnTo>
                  <a:cubicBezTo>
                    <a:pt x="2049" y="1465"/>
                    <a:pt x="2192" y="1298"/>
                    <a:pt x="2192" y="1108"/>
                  </a:cubicBezTo>
                  <a:lnTo>
                    <a:pt x="2192" y="1096"/>
                  </a:lnTo>
                  <a:lnTo>
                    <a:pt x="9752" y="1096"/>
                  </a:lnTo>
                  <a:lnTo>
                    <a:pt x="9752" y="1108"/>
                  </a:lnTo>
                  <a:cubicBezTo>
                    <a:pt x="9752" y="1322"/>
                    <a:pt x="9919" y="1465"/>
                    <a:pt x="10109" y="1465"/>
                  </a:cubicBezTo>
                  <a:lnTo>
                    <a:pt x="10490" y="1465"/>
                  </a:lnTo>
                  <a:cubicBezTo>
                    <a:pt x="10693" y="1465"/>
                    <a:pt x="10848" y="1298"/>
                    <a:pt x="10848" y="1108"/>
                  </a:cubicBezTo>
                  <a:lnTo>
                    <a:pt x="10848" y="1096"/>
                  </a:lnTo>
                  <a:close/>
                  <a:moveTo>
                    <a:pt x="1489" y="0"/>
                  </a:moveTo>
                  <a:cubicBezTo>
                    <a:pt x="1287" y="0"/>
                    <a:pt x="1132" y="155"/>
                    <a:pt x="1132" y="358"/>
                  </a:cubicBezTo>
                  <a:lnTo>
                    <a:pt x="1132" y="739"/>
                  </a:lnTo>
                  <a:lnTo>
                    <a:pt x="751" y="739"/>
                  </a:lnTo>
                  <a:cubicBezTo>
                    <a:pt x="346" y="739"/>
                    <a:pt x="1" y="1072"/>
                    <a:pt x="1" y="1489"/>
                  </a:cubicBezTo>
                  <a:lnTo>
                    <a:pt x="1" y="9013"/>
                  </a:lnTo>
                  <a:cubicBezTo>
                    <a:pt x="1" y="9418"/>
                    <a:pt x="334" y="9764"/>
                    <a:pt x="751" y="9764"/>
                  </a:cubicBezTo>
                  <a:lnTo>
                    <a:pt x="11288" y="9764"/>
                  </a:lnTo>
                  <a:cubicBezTo>
                    <a:pt x="11693" y="9764"/>
                    <a:pt x="12026" y="9430"/>
                    <a:pt x="12026" y="9013"/>
                  </a:cubicBezTo>
                  <a:lnTo>
                    <a:pt x="12026" y="1489"/>
                  </a:lnTo>
                  <a:cubicBezTo>
                    <a:pt x="12002" y="1084"/>
                    <a:pt x="11657" y="739"/>
                    <a:pt x="11264" y="739"/>
                  </a:cubicBezTo>
                  <a:lnTo>
                    <a:pt x="10871" y="739"/>
                  </a:lnTo>
                  <a:lnTo>
                    <a:pt x="10871" y="358"/>
                  </a:lnTo>
                  <a:cubicBezTo>
                    <a:pt x="10871" y="143"/>
                    <a:pt x="10705" y="0"/>
                    <a:pt x="10514" y="0"/>
                  </a:cubicBezTo>
                  <a:lnTo>
                    <a:pt x="10145" y="0"/>
                  </a:lnTo>
                  <a:cubicBezTo>
                    <a:pt x="9931" y="0"/>
                    <a:pt x="9788" y="155"/>
                    <a:pt x="9788" y="358"/>
                  </a:cubicBezTo>
                  <a:lnTo>
                    <a:pt x="9788" y="739"/>
                  </a:lnTo>
                  <a:lnTo>
                    <a:pt x="2227" y="739"/>
                  </a:lnTo>
                  <a:lnTo>
                    <a:pt x="2227" y="358"/>
                  </a:lnTo>
                  <a:cubicBezTo>
                    <a:pt x="2227" y="143"/>
                    <a:pt x="2061" y="0"/>
                    <a:pt x="18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47"/>
            <p:cNvSpPr/>
            <p:nvPr/>
          </p:nvSpPr>
          <p:spPr>
            <a:xfrm>
              <a:off x="6106950" y="1606787"/>
              <a:ext cx="334661" cy="11395"/>
            </a:xfrm>
            <a:custGeom>
              <a:avLst/>
              <a:gdLst/>
              <a:ahLst/>
              <a:cxnLst/>
              <a:rect l="l" t="t" r="r" b="b"/>
              <a:pathLst>
                <a:path w="10514" h="358" extrusionOk="0">
                  <a:moveTo>
                    <a:pt x="179" y="1"/>
                  </a:moveTo>
                  <a:cubicBezTo>
                    <a:pt x="72" y="1"/>
                    <a:pt x="0" y="72"/>
                    <a:pt x="0" y="179"/>
                  </a:cubicBezTo>
                  <a:cubicBezTo>
                    <a:pt x="0" y="286"/>
                    <a:pt x="72" y="358"/>
                    <a:pt x="179" y="358"/>
                  </a:cubicBezTo>
                  <a:lnTo>
                    <a:pt x="10335" y="358"/>
                  </a:lnTo>
                  <a:cubicBezTo>
                    <a:pt x="10442" y="358"/>
                    <a:pt x="10513" y="286"/>
                    <a:pt x="10513" y="179"/>
                  </a:cubicBezTo>
                  <a:cubicBezTo>
                    <a:pt x="10513" y="72"/>
                    <a:pt x="10442" y="1"/>
                    <a:pt x="10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47"/>
            <p:cNvSpPr/>
            <p:nvPr/>
          </p:nvSpPr>
          <p:spPr>
            <a:xfrm>
              <a:off x="6124743" y="1655296"/>
              <a:ext cx="47427" cy="11395"/>
            </a:xfrm>
            <a:custGeom>
              <a:avLst/>
              <a:gdLst/>
              <a:ahLst/>
              <a:cxnLst/>
              <a:rect l="l" t="t" r="r" b="b"/>
              <a:pathLst>
                <a:path w="1490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75"/>
                    <a:pt x="72" y="358"/>
                    <a:pt x="179" y="358"/>
                  </a:cubicBezTo>
                  <a:lnTo>
                    <a:pt x="1310" y="358"/>
                  </a:lnTo>
                  <a:cubicBezTo>
                    <a:pt x="1418" y="358"/>
                    <a:pt x="1489" y="275"/>
                    <a:pt x="1489" y="179"/>
                  </a:cubicBezTo>
                  <a:cubicBezTo>
                    <a:pt x="1489" y="72"/>
                    <a:pt x="1406" y="1"/>
                    <a:pt x="13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47"/>
            <p:cNvSpPr/>
            <p:nvPr/>
          </p:nvSpPr>
          <p:spPr>
            <a:xfrm>
              <a:off x="6208520" y="1655296"/>
              <a:ext cx="47395" cy="11395"/>
            </a:xfrm>
            <a:custGeom>
              <a:avLst/>
              <a:gdLst/>
              <a:ahLst/>
              <a:cxnLst/>
              <a:rect l="l" t="t" r="r" b="b"/>
              <a:pathLst>
                <a:path w="1489" h="358" extrusionOk="0">
                  <a:moveTo>
                    <a:pt x="179" y="1"/>
                  </a:moveTo>
                  <a:cubicBezTo>
                    <a:pt x="83" y="1"/>
                    <a:pt x="0" y="72"/>
                    <a:pt x="0" y="179"/>
                  </a:cubicBezTo>
                  <a:cubicBezTo>
                    <a:pt x="0" y="275"/>
                    <a:pt x="83" y="358"/>
                    <a:pt x="179" y="358"/>
                  </a:cubicBezTo>
                  <a:lnTo>
                    <a:pt x="1310" y="358"/>
                  </a:lnTo>
                  <a:cubicBezTo>
                    <a:pt x="1417" y="358"/>
                    <a:pt x="1488" y="275"/>
                    <a:pt x="1488" y="179"/>
                  </a:cubicBezTo>
                  <a:cubicBezTo>
                    <a:pt x="1488" y="72"/>
                    <a:pt x="1405" y="1"/>
                    <a:pt x="13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47"/>
            <p:cNvSpPr/>
            <p:nvPr/>
          </p:nvSpPr>
          <p:spPr>
            <a:xfrm>
              <a:off x="6376391" y="1655296"/>
              <a:ext cx="47395" cy="11395"/>
            </a:xfrm>
            <a:custGeom>
              <a:avLst/>
              <a:gdLst/>
              <a:ahLst/>
              <a:cxnLst/>
              <a:rect l="l" t="t" r="r" b="b"/>
              <a:pathLst>
                <a:path w="1489" h="358" extrusionOk="0">
                  <a:moveTo>
                    <a:pt x="179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75"/>
                    <a:pt x="72" y="358"/>
                    <a:pt x="179" y="358"/>
                  </a:cubicBezTo>
                  <a:lnTo>
                    <a:pt x="1310" y="358"/>
                  </a:lnTo>
                  <a:cubicBezTo>
                    <a:pt x="1417" y="358"/>
                    <a:pt x="1489" y="275"/>
                    <a:pt x="1489" y="179"/>
                  </a:cubicBezTo>
                  <a:cubicBezTo>
                    <a:pt x="1489" y="72"/>
                    <a:pt x="1417" y="1"/>
                    <a:pt x="13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47"/>
            <p:cNvSpPr/>
            <p:nvPr/>
          </p:nvSpPr>
          <p:spPr>
            <a:xfrm>
              <a:off x="6124743" y="1703041"/>
              <a:ext cx="47427" cy="11427"/>
            </a:xfrm>
            <a:custGeom>
              <a:avLst/>
              <a:gdLst/>
              <a:ahLst/>
              <a:cxnLst/>
              <a:rect l="l" t="t" r="r" b="b"/>
              <a:pathLst>
                <a:path w="1490" h="359" extrusionOk="0">
                  <a:moveTo>
                    <a:pt x="179" y="1"/>
                  </a:moveTo>
                  <a:cubicBezTo>
                    <a:pt x="72" y="1"/>
                    <a:pt x="1" y="72"/>
                    <a:pt x="1" y="180"/>
                  </a:cubicBezTo>
                  <a:cubicBezTo>
                    <a:pt x="1" y="275"/>
                    <a:pt x="72" y="358"/>
                    <a:pt x="179" y="358"/>
                  </a:cubicBezTo>
                  <a:lnTo>
                    <a:pt x="1310" y="358"/>
                  </a:lnTo>
                  <a:cubicBezTo>
                    <a:pt x="1418" y="358"/>
                    <a:pt x="1489" y="275"/>
                    <a:pt x="1489" y="180"/>
                  </a:cubicBezTo>
                  <a:cubicBezTo>
                    <a:pt x="1489" y="72"/>
                    <a:pt x="1406" y="1"/>
                    <a:pt x="13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47"/>
            <p:cNvSpPr/>
            <p:nvPr/>
          </p:nvSpPr>
          <p:spPr>
            <a:xfrm>
              <a:off x="6292646" y="1703041"/>
              <a:ext cx="47395" cy="11427"/>
            </a:xfrm>
            <a:custGeom>
              <a:avLst/>
              <a:gdLst/>
              <a:ahLst/>
              <a:cxnLst/>
              <a:rect l="l" t="t" r="r" b="b"/>
              <a:pathLst>
                <a:path w="1489" h="359" extrusionOk="0">
                  <a:moveTo>
                    <a:pt x="179" y="1"/>
                  </a:moveTo>
                  <a:cubicBezTo>
                    <a:pt x="72" y="1"/>
                    <a:pt x="0" y="72"/>
                    <a:pt x="0" y="180"/>
                  </a:cubicBezTo>
                  <a:cubicBezTo>
                    <a:pt x="0" y="275"/>
                    <a:pt x="72" y="358"/>
                    <a:pt x="179" y="358"/>
                  </a:cubicBezTo>
                  <a:lnTo>
                    <a:pt x="1310" y="358"/>
                  </a:lnTo>
                  <a:cubicBezTo>
                    <a:pt x="1405" y="358"/>
                    <a:pt x="1489" y="275"/>
                    <a:pt x="1489" y="180"/>
                  </a:cubicBezTo>
                  <a:cubicBezTo>
                    <a:pt x="1489" y="72"/>
                    <a:pt x="1405" y="1"/>
                    <a:pt x="13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47"/>
            <p:cNvSpPr/>
            <p:nvPr/>
          </p:nvSpPr>
          <p:spPr>
            <a:xfrm>
              <a:off x="6124743" y="1750818"/>
              <a:ext cx="47427" cy="11395"/>
            </a:xfrm>
            <a:custGeom>
              <a:avLst/>
              <a:gdLst/>
              <a:ahLst/>
              <a:cxnLst/>
              <a:rect l="l" t="t" r="r" b="b"/>
              <a:pathLst>
                <a:path w="1490" h="358" extrusionOk="0">
                  <a:moveTo>
                    <a:pt x="179" y="0"/>
                  </a:moveTo>
                  <a:cubicBezTo>
                    <a:pt x="72" y="0"/>
                    <a:pt x="1" y="72"/>
                    <a:pt x="1" y="179"/>
                  </a:cubicBezTo>
                  <a:cubicBezTo>
                    <a:pt x="1" y="286"/>
                    <a:pt x="72" y="357"/>
                    <a:pt x="179" y="357"/>
                  </a:cubicBezTo>
                  <a:lnTo>
                    <a:pt x="1310" y="357"/>
                  </a:lnTo>
                  <a:cubicBezTo>
                    <a:pt x="1418" y="357"/>
                    <a:pt x="1489" y="286"/>
                    <a:pt x="1489" y="179"/>
                  </a:cubicBezTo>
                  <a:cubicBezTo>
                    <a:pt x="1489" y="72"/>
                    <a:pt x="1406" y="0"/>
                    <a:pt x="13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47"/>
            <p:cNvSpPr/>
            <p:nvPr/>
          </p:nvSpPr>
          <p:spPr>
            <a:xfrm>
              <a:off x="6208520" y="1750818"/>
              <a:ext cx="47395" cy="11395"/>
            </a:xfrm>
            <a:custGeom>
              <a:avLst/>
              <a:gdLst/>
              <a:ahLst/>
              <a:cxnLst/>
              <a:rect l="l" t="t" r="r" b="b"/>
              <a:pathLst>
                <a:path w="1489" h="358" extrusionOk="0">
                  <a:moveTo>
                    <a:pt x="179" y="0"/>
                  </a:moveTo>
                  <a:cubicBezTo>
                    <a:pt x="83" y="0"/>
                    <a:pt x="0" y="72"/>
                    <a:pt x="0" y="179"/>
                  </a:cubicBezTo>
                  <a:cubicBezTo>
                    <a:pt x="0" y="286"/>
                    <a:pt x="83" y="357"/>
                    <a:pt x="179" y="357"/>
                  </a:cubicBezTo>
                  <a:lnTo>
                    <a:pt x="1310" y="357"/>
                  </a:lnTo>
                  <a:cubicBezTo>
                    <a:pt x="1417" y="357"/>
                    <a:pt x="1488" y="286"/>
                    <a:pt x="1488" y="179"/>
                  </a:cubicBezTo>
                  <a:cubicBezTo>
                    <a:pt x="1488" y="72"/>
                    <a:pt x="1405" y="0"/>
                    <a:pt x="13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47"/>
            <p:cNvSpPr/>
            <p:nvPr/>
          </p:nvSpPr>
          <p:spPr>
            <a:xfrm>
              <a:off x="6376391" y="1750818"/>
              <a:ext cx="47395" cy="11395"/>
            </a:xfrm>
            <a:custGeom>
              <a:avLst/>
              <a:gdLst/>
              <a:ahLst/>
              <a:cxnLst/>
              <a:rect l="l" t="t" r="r" b="b"/>
              <a:pathLst>
                <a:path w="1489" h="358" extrusionOk="0">
                  <a:moveTo>
                    <a:pt x="179" y="0"/>
                  </a:moveTo>
                  <a:cubicBezTo>
                    <a:pt x="72" y="0"/>
                    <a:pt x="1" y="72"/>
                    <a:pt x="1" y="179"/>
                  </a:cubicBezTo>
                  <a:cubicBezTo>
                    <a:pt x="1" y="286"/>
                    <a:pt x="72" y="357"/>
                    <a:pt x="179" y="357"/>
                  </a:cubicBezTo>
                  <a:lnTo>
                    <a:pt x="1310" y="357"/>
                  </a:lnTo>
                  <a:cubicBezTo>
                    <a:pt x="1417" y="357"/>
                    <a:pt x="1489" y="286"/>
                    <a:pt x="1489" y="179"/>
                  </a:cubicBezTo>
                  <a:cubicBezTo>
                    <a:pt x="1489" y="72"/>
                    <a:pt x="1417" y="0"/>
                    <a:pt x="13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47"/>
            <p:cNvSpPr/>
            <p:nvPr/>
          </p:nvSpPr>
          <p:spPr>
            <a:xfrm>
              <a:off x="6208520" y="1798563"/>
              <a:ext cx="47395" cy="11395"/>
            </a:xfrm>
            <a:custGeom>
              <a:avLst/>
              <a:gdLst/>
              <a:ahLst/>
              <a:cxnLst/>
              <a:rect l="l" t="t" r="r" b="b"/>
              <a:pathLst>
                <a:path w="1489" h="358" extrusionOk="0">
                  <a:moveTo>
                    <a:pt x="179" y="0"/>
                  </a:moveTo>
                  <a:cubicBezTo>
                    <a:pt x="83" y="0"/>
                    <a:pt x="0" y="72"/>
                    <a:pt x="0" y="179"/>
                  </a:cubicBezTo>
                  <a:cubicBezTo>
                    <a:pt x="0" y="286"/>
                    <a:pt x="83" y="357"/>
                    <a:pt x="179" y="357"/>
                  </a:cubicBezTo>
                  <a:lnTo>
                    <a:pt x="1310" y="357"/>
                  </a:lnTo>
                  <a:cubicBezTo>
                    <a:pt x="1417" y="357"/>
                    <a:pt x="1488" y="286"/>
                    <a:pt x="1488" y="179"/>
                  </a:cubicBezTo>
                  <a:cubicBezTo>
                    <a:pt x="1488" y="72"/>
                    <a:pt x="1405" y="0"/>
                    <a:pt x="13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47"/>
            <p:cNvSpPr/>
            <p:nvPr/>
          </p:nvSpPr>
          <p:spPr>
            <a:xfrm>
              <a:off x="6292646" y="1798563"/>
              <a:ext cx="47395" cy="11395"/>
            </a:xfrm>
            <a:custGeom>
              <a:avLst/>
              <a:gdLst/>
              <a:ahLst/>
              <a:cxnLst/>
              <a:rect l="l" t="t" r="r" b="b"/>
              <a:pathLst>
                <a:path w="1489" h="358" extrusionOk="0">
                  <a:moveTo>
                    <a:pt x="179" y="0"/>
                  </a:moveTo>
                  <a:cubicBezTo>
                    <a:pt x="72" y="0"/>
                    <a:pt x="0" y="72"/>
                    <a:pt x="0" y="179"/>
                  </a:cubicBezTo>
                  <a:cubicBezTo>
                    <a:pt x="0" y="286"/>
                    <a:pt x="72" y="357"/>
                    <a:pt x="179" y="357"/>
                  </a:cubicBezTo>
                  <a:lnTo>
                    <a:pt x="1310" y="357"/>
                  </a:lnTo>
                  <a:cubicBezTo>
                    <a:pt x="1405" y="357"/>
                    <a:pt x="1489" y="286"/>
                    <a:pt x="1489" y="179"/>
                  </a:cubicBezTo>
                  <a:cubicBezTo>
                    <a:pt x="1489" y="72"/>
                    <a:pt x="1405" y="0"/>
                    <a:pt x="13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47"/>
            <p:cNvSpPr/>
            <p:nvPr/>
          </p:nvSpPr>
          <p:spPr>
            <a:xfrm>
              <a:off x="6376391" y="1798563"/>
              <a:ext cx="47395" cy="11395"/>
            </a:xfrm>
            <a:custGeom>
              <a:avLst/>
              <a:gdLst/>
              <a:ahLst/>
              <a:cxnLst/>
              <a:rect l="l" t="t" r="r" b="b"/>
              <a:pathLst>
                <a:path w="1489" h="358" extrusionOk="0">
                  <a:moveTo>
                    <a:pt x="179" y="0"/>
                  </a:moveTo>
                  <a:cubicBezTo>
                    <a:pt x="72" y="0"/>
                    <a:pt x="1" y="72"/>
                    <a:pt x="1" y="179"/>
                  </a:cubicBezTo>
                  <a:cubicBezTo>
                    <a:pt x="1" y="286"/>
                    <a:pt x="72" y="357"/>
                    <a:pt x="179" y="357"/>
                  </a:cubicBezTo>
                  <a:lnTo>
                    <a:pt x="1310" y="357"/>
                  </a:lnTo>
                  <a:cubicBezTo>
                    <a:pt x="1417" y="357"/>
                    <a:pt x="1489" y="286"/>
                    <a:pt x="1489" y="179"/>
                  </a:cubicBezTo>
                  <a:cubicBezTo>
                    <a:pt x="1489" y="72"/>
                    <a:pt x="1417" y="0"/>
                    <a:pt x="13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47"/>
            <p:cNvSpPr/>
            <p:nvPr/>
          </p:nvSpPr>
          <p:spPr>
            <a:xfrm>
              <a:off x="6207756" y="1690723"/>
              <a:ext cx="48923" cy="35108"/>
            </a:xfrm>
            <a:custGeom>
              <a:avLst/>
              <a:gdLst/>
              <a:ahLst/>
              <a:cxnLst/>
              <a:rect l="l" t="t" r="r" b="b"/>
              <a:pathLst>
                <a:path w="1537" h="1103" extrusionOk="0">
                  <a:moveTo>
                    <a:pt x="1328" y="1"/>
                  </a:moveTo>
                  <a:cubicBezTo>
                    <a:pt x="1283" y="1"/>
                    <a:pt x="1239" y="19"/>
                    <a:pt x="1203" y="55"/>
                  </a:cubicBezTo>
                  <a:lnTo>
                    <a:pt x="584" y="686"/>
                  </a:lnTo>
                  <a:lnTo>
                    <a:pt x="322" y="436"/>
                  </a:lnTo>
                  <a:cubicBezTo>
                    <a:pt x="286" y="394"/>
                    <a:pt x="241" y="373"/>
                    <a:pt x="197" y="373"/>
                  </a:cubicBezTo>
                  <a:cubicBezTo>
                    <a:pt x="152" y="373"/>
                    <a:pt x="107" y="394"/>
                    <a:pt x="72" y="436"/>
                  </a:cubicBezTo>
                  <a:cubicBezTo>
                    <a:pt x="0" y="507"/>
                    <a:pt x="0" y="614"/>
                    <a:pt x="72" y="686"/>
                  </a:cubicBezTo>
                  <a:lnTo>
                    <a:pt x="441" y="1055"/>
                  </a:lnTo>
                  <a:cubicBezTo>
                    <a:pt x="477" y="1078"/>
                    <a:pt x="512" y="1102"/>
                    <a:pt x="560" y="1102"/>
                  </a:cubicBezTo>
                  <a:cubicBezTo>
                    <a:pt x="607" y="1102"/>
                    <a:pt x="655" y="1078"/>
                    <a:pt x="679" y="1055"/>
                  </a:cubicBezTo>
                  <a:lnTo>
                    <a:pt x="1441" y="293"/>
                  </a:lnTo>
                  <a:cubicBezTo>
                    <a:pt x="1536" y="233"/>
                    <a:pt x="1536" y="138"/>
                    <a:pt x="1453" y="55"/>
                  </a:cubicBezTo>
                  <a:cubicBezTo>
                    <a:pt x="1417" y="19"/>
                    <a:pt x="1372" y="1"/>
                    <a:pt x="13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47"/>
            <p:cNvSpPr/>
            <p:nvPr/>
          </p:nvSpPr>
          <p:spPr>
            <a:xfrm>
              <a:off x="6376009" y="1690723"/>
              <a:ext cx="48159" cy="35108"/>
            </a:xfrm>
            <a:custGeom>
              <a:avLst/>
              <a:gdLst/>
              <a:ahLst/>
              <a:cxnLst/>
              <a:rect l="l" t="t" r="r" b="b"/>
              <a:pathLst>
                <a:path w="1513" h="1103" extrusionOk="0">
                  <a:moveTo>
                    <a:pt x="1328" y="1"/>
                  </a:moveTo>
                  <a:cubicBezTo>
                    <a:pt x="1284" y="1"/>
                    <a:pt x="1239" y="19"/>
                    <a:pt x="1203" y="55"/>
                  </a:cubicBezTo>
                  <a:lnTo>
                    <a:pt x="572" y="686"/>
                  </a:lnTo>
                  <a:lnTo>
                    <a:pt x="322" y="436"/>
                  </a:lnTo>
                  <a:cubicBezTo>
                    <a:pt x="286" y="394"/>
                    <a:pt x="242" y="373"/>
                    <a:pt x="197" y="373"/>
                  </a:cubicBezTo>
                  <a:cubicBezTo>
                    <a:pt x="152" y="373"/>
                    <a:pt x="108" y="394"/>
                    <a:pt x="72" y="436"/>
                  </a:cubicBezTo>
                  <a:cubicBezTo>
                    <a:pt x="1" y="507"/>
                    <a:pt x="1" y="614"/>
                    <a:pt x="72" y="686"/>
                  </a:cubicBezTo>
                  <a:lnTo>
                    <a:pt x="441" y="1055"/>
                  </a:lnTo>
                  <a:cubicBezTo>
                    <a:pt x="477" y="1078"/>
                    <a:pt x="513" y="1102"/>
                    <a:pt x="560" y="1102"/>
                  </a:cubicBezTo>
                  <a:cubicBezTo>
                    <a:pt x="608" y="1102"/>
                    <a:pt x="644" y="1078"/>
                    <a:pt x="679" y="1055"/>
                  </a:cubicBezTo>
                  <a:lnTo>
                    <a:pt x="1441" y="293"/>
                  </a:lnTo>
                  <a:cubicBezTo>
                    <a:pt x="1513" y="233"/>
                    <a:pt x="1513" y="138"/>
                    <a:pt x="1453" y="55"/>
                  </a:cubicBezTo>
                  <a:cubicBezTo>
                    <a:pt x="1417" y="19"/>
                    <a:pt x="1373" y="1"/>
                    <a:pt x="13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47"/>
            <p:cNvSpPr/>
            <p:nvPr/>
          </p:nvSpPr>
          <p:spPr>
            <a:xfrm>
              <a:off x="6291500" y="1738595"/>
              <a:ext cx="48923" cy="34981"/>
            </a:xfrm>
            <a:custGeom>
              <a:avLst/>
              <a:gdLst/>
              <a:ahLst/>
              <a:cxnLst/>
              <a:rect l="l" t="t" r="r" b="b"/>
              <a:pathLst>
                <a:path w="1537" h="1099" extrusionOk="0">
                  <a:moveTo>
                    <a:pt x="1334" y="0"/>
                  </a:moveTo>
                  <a:cubicBezTo>
                    <a:pt x="1289" y="0"/>
                    <a:pt x="1245" y="21"/>
                    <a:pt x="1203" y="63"/>
                  </a:cubicBezTo>
                  <a:lnTo>
                    <a:pt x="584" y="682"/>
                  </a:lnTo>
                  <a:lnTo>
                    <a:pt x="322" y="432"/>
                  </a:lnTo>
                  <a:cubicBezTo>
                    <a:pt x="286" y="396"/>
                    <a:pt x="242" y="378"/>
                    <a:pt x="197" y="378"/>
                  </a:cubicBezTo>
                  <a:cubicBezTo>
                    <a:pt x="152" y="378"/>
                    <a:pt x="108" y="396"/>
                    <a:pt x="72" y="432"/>
                  </a:cubicBezTo>
                  <a:cubicBezTo>
                    <a:pt x="1" y="503"/>
                    <a:pt x="1" y="610"/>
                    <a:pt x="72" y="682"/>
                  </a:cubicBezTo>
                  <a:lnTo>
                    <a:pt x="441" y="1051"/>
                  </a:lnTo>
                  <a:cubicBezTo>
                    <a:pt x="477" y="1087"/>
                    <a:pt x="524" y="1098"/>
                    <a:pt x="560" y="1098"/>
                  </a:cubicBezTo>
                  <a:cubicBezTo>
                    <a:pt x="608" y="1098"/>
                    <a:pt x="655" y="1087"/>
                    <a:pt x="679" y="1051"/>
                  </a:cubicBezTo>
                  <a:lnTo>
                    <a:pt x="1441" y="301"/>
                  </a:lnTo>
                  <a:cubicBezTo>
                    <a:pt x="1536" y="241"/>
                    <a:pt x="1536" y="134"/>
                    <a:pt x="1465" y="63"/>
                  </a:cubicBezTo>
                  <a:cubicBezTo>
                    <a:pt x="1423" y="21"/>
                    <a:pt x="1379" y="0"/>
                    <a:pt x="1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47"/>
            <p:cNvSpPr/>
            <p:nvPr/>
          </p:nvSpPr>
          <p:spPr>
            <a:xfrm>
              <a:off x="6123629" y="1786627"/>
              <a:ext cx="48891" cy="34695"/>
            </a:xfrm>
            <a:custGeom>
              <a:avLst/>
              <a:gdLst/>
              <a:ahLst/>
              <a:cxnLst/>
              <a:rect l="l" t="t" r="r" b="b"/>
              <a:pathLst>
                <a:path w="1536" h="1090" extrusionOk="0">
                  <a:moveTo>
                    <a:pt x="1340" y="0"/>
                  </a:moveTo>
                  <a:cubicBezTo>
                    <a:pt x="1295" y="0"/>
                    <a:pt x="1250" y="18"/>
                    <a:pt x="1215" y="54"/>
                  </a:cubicBezTo>
                  <a:lnTo>
                    <a:pt x="583" y="673"/>
                  </a:lnTo>
                  <a:lnTo>
                    <a:pt x="333" y="423"/>
                  </a:lnTo>
                  <a:cubicBezTo>
                    <a:pt x="298" y="387"/>
                    <a:pt x="253" y="369"/>
                    <a:pt x="208" y="369"/>
                  </a:cubicBezTo>
                  <a:cubicBezTo>
                    <a:pt x="164" y="369"/>
                    <a:pt x="119" y="387"/>
                    <a:pt x="83" y="423"/>
                  </a:cubicBezTo>
                  <a:cubicBezTo>
                    <a:pt x="0" y="494"/>
                    <a:pt x="0" y="601"/>
                    <a:pt x="83" y="673"/>
                  </a:cubicBezTo>
                  <a:lnTo>
                    <a:pt x="453" y="1042"/>
                  </a:lnTo>
                  <a:cubicBezTo>
                    <a:pt x="476" y="1078"/>
                    <a:pt x="524" y="1090"/>
                    <a:pt x="572" y="1090"/>
                  </a:cubicBezTo>
                  <a:cubicBezTo>
                    <a:pt x="619" y="1090"/>
                    <a:pt x="655" y="1078"/>
                    <a:pt x="691" y="1042"/>
                  </a:cubicBezTo>
                  <a:lnTo>
                    <a:pt x="1453" y="292"/>
                  </a:lnTo>
                  <a:cubicBezTo>
                    <a:pt x="1536" y="232"/>
                    <a:pt x="1536" y="125"/>
                    <a:pt x="1465" y="54"/>
                  </a:cubicBezTo>
                  <a:cubicBezTo>
                    <a:pt x="1429" y="18"/>
                    <a:pt x="1384" y="0"/>
                    <a:pt x="13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47"/>
            <p:cNvSpPr/>
            <p:nvPr/>
          </p:nvSpPr>
          <p:spPr>
            <a:xfrm>
              <a:off x="6291500" y="1642978"/>
              <a:ext cx="48923" cy="34727"/>
            </a:xfrm>
            <a:custGeom>
              <a:avLst/>
              <a:gdLst/>
              <a:ahLst/>
              <a:cxnLst/>
              <a:rect l="l" t="t" r="r" b="b"/>
              <a:pathLst>
                <a:path w="1537" h="1091" extrusionOk="0">
                  <a:moveTo>
                    <a:pt x="1334" y="1"/>
                  </a:moveTo>
                  <a:cubicBezTo>
                    <a:pt x="1289" y="1"/>
                    <a:pt x="1245" y="19"/>
                    <a:pt x="1203" y="54"/>
                  </a:cubicBezTo>
                  <a:lnTo>
                    <a:pt x="584" y="673"/>
                  </a:lnTo>
                  <a:lnTo>
                    <a:pt x="322" y="423"/>
                  </a:lnTo>
                  <a:cubicBezTo>
                    <a:pt x="286" y="388"/>
                    <a:pt x="242" y="370"/>
                    <a:pt x="197" y="370"/>
                  </a:cubicBezTo>
                  <a:cubicBezTo>
                    <a:pt x="152" y="370"/>
                    <a:pt x="108" y="388"/>
                    <a:pt x="72" y="423"/>
                  </a:cubicBezTo>
                  <a:cubicBezTo>
                    <a:pt x="1" y="495"/>
                    <a:pt x="1" y="602"/>
                    <a:pt x="72" y="673"/>
                  </a:cubicBezTo>
                  <a:lnTo>
                    <a:pt x="441" y="1054"/>
                  </a:lnTo>
                  <a:cubicBezTo>
                    <a:pt x="477" y="1078"/>
                    <a:pt x="524" y="1090"/>
                    <a:pt x="560" y="1090"/>
                  </a:cubicBezTo>
                  <a:cubicBezTo>
                    <a:pt x="608" y="1090"/>
                    <a:pt x="655" y="1078"/>
                    <a:pt x="679" y="1054"/>
                  </a:cubicBezTo>
                  <a:lnTo>
                    <a:pt x="1441" y="292"/>
                  </a:lnTo>
                  <a:cubicBezTo>
                    <a:pt x="1536" y="233"/>
                    <a:pt x="1536" y="114"/>
                    <a:pt x="1465" y="54"/>
                  </a:cubicBezTo>
                  <a:cubicBezTo>
                    <a:pt x="1423" y="19"/>
                    <a:pt x="1379" y="1"/>
                    <a:pt x="1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73" name="Google Shape;1573;p47"/>
          <p:cNvSpPr/>
          <p:nvPr/>
        </p:nvSpPr>
        <p:spPr>
          <a:xfrm>
            <a:off x="1452754" y="2384301"/>
            <a:ext cx="342505" cy="334191"/>
          </a:xfrm>
          <a:custGeom>
            <a:avLst/>
            <a:gdLst/>
            <a:ahLst/>
            <a:cxnLst/>
            <a:rect l="l" t="t" r="r" b="b"/>
            <a:pathLst>
              <a:path w="10752" h="10491" extrusionOk="0">
                <a:moveTo>
                  <a:pt x="9632" y="1406"/>
                </a:moveTo>
                <a:lnTo>
                  <a:pt x="9632" y="2418"/>
                </a:lnTo>
                <a:lnTo>
                  <a:pt x="3584" y="2418"/>
                </a:lnTo>
                <a:lnTo>
                  <a:pt x="3584" y="1918"/>
                </a:lnTo>
                <a:cubicBezTo>
                  <a:pt x="3584" y="1787"/>
                  <a:pt x="3477" y="1680"/>
                  <a:pt x="3346" y="1680"/>
                </a:cubicBezTo>
                <a:lnTo>
                  <a:pt x="1905" y="1680"/>
                </a:lnTo>
                <a:cubicBezTo>
                  <a:pt x="1774" y="1680"/>
                  <a:pt x="1667" y="1787"/>
                  <a:pt x="1667" y="1918"/>
                </a:cubicBezTo>
                <a:lnTo>
                  <a:pt x="1667" y="2358"/>
                </a:lnTo>
                <a:cubicBezTo>
                  <a:pt x="1500" y="2275"/>
                  <a:pt x="1381" y="2108"/>
                  <a:pt x="1381" y="1918"/>
                </a:cubicBezTo>
                <a:cubicBezTo>
                  <a:pt x="1381" y="1632"/>
                  <a:pt x="1607" y="1406"/>
                  <a:pt x="1893" y="1406"/>
                </a:cubicBezTo>
                <a:close/>
                <a:moveTo>
                  <a:pt x="3131" y="2156"/>
                </a:moveTo>
                <a:lnTo>
                  <a:pt x="3131" y="3168"/>
                </a:lnTo>
                <a:lnTo>
                  <a:pt x="2739" y="3001"/>
                </a:lnTo>
                <a:cubicBezTo>
                  <a:pt x="2709" y="2989"/>
                  <a:pt x="2679" y="2983"/>
                  <a:pt x="2649" y="2983"/>
                </a:cubicBezTo>
                <a:cubicBezTo>
                  <a:pt x="2620" y="2983"/>
                  <a:pt x="2590" y="2989"/>
                  <a:pt x="2560" y="3001"/>
                </a:cubicBezTo>
                <a:lnTo>
                  <a:pt x="2143" y="3180"/>
                </a:lnTo>
                <a:lnTo>
                  <a:pt x="2143" y="2156"/>
                </a:lnTo>
                <a:close/>
                <a:moveTo>
                  <a:pt x="10275" y="2882"/>
                </a:moveTo>
                <a:lnTo>
                  <a:pt x="10275" y="3346"/>
                </a:lnTo>
                <a:lnTo>
                  <a:pt x="3584" y="3346"/>
                </a:lnTo>
                <a:lnTo>
                  <a:pt x="3584" y="2882"/>
                </a:lnTo>
                <a:close/>
                <a:moveTo>
                  <a:pt x="8823" y="4728"/>
                </a:moveTo>
                <a:cubicBezTo>
                  <a:pt x="9108" y="4728"/>
                  <a:pt x="9335" y="4954"/>
                  <a:pt x="9335" y="5239"/>
                </a:cubicBezTo>
                <a:cubicBezTo>
                  <a:pt x="9335" y="5430"/>
                  <a:pt x="9216" y="5609"/>
                  <a:pt x="9049" y="5680"/>
                </a:cubicBezTo>
                <a:lnTo>
                  <a:pt x="9049" y="5239"/>
                </a:lnTo>
                <a:cubicBezTo>
                  <a:pt x="9049" y="5097"/>
                  <a:pt x="8942" y="4989"/>
                  <a:pt x="8811" y="4989"/>
                </a:cubicBezTo>
                <a:lnTo>
                  <a:pt x="7358" y="4989"/>
                </a:lnTo>
                <a:cubicBezTo>
                  <a:pt x="7215" y="4989"/>
                  <a:pt x="7120" y="5097"/>
                  <a:pt x="7120" y="5239"/>
                </a:cubicBezTo>
                <a:lnTo>
                  <a:pt x="7120" y="5740"/>
                </a:lnTo>
                <a:lnTo>
                  <a:pt x="1060" y="5740"/>
                </a:lnTo>
                <a:lnTo>
                  <a:pt x="1060" y="4728"/>
                </a:lnTo>
                <a:close/>
                <a:moveTo>
                  <a:pt x="8608" y="5454"/>
                </a:moveTo>
                <a:lnTo>
                  <a:pt x="8608" y="6502"/>
                </a:lnTo>
                <a:lnTo>
                  <a:pt x="8192" y="6323"/>
                </a:lnTo>
                <a:cubicBezTo>
                  <a:pt x="8156" y="6311"/>
                  <a:pt x="8132" y="6311"/>
                  <a:pt x="8096" y="6311"/>
                </a:cubicBezTo>
                <a:cubicBezTo>
                  <a:pt x="8073" y="6311"/>
                  <a:pt x="8037" y="6311"/>
                  <a:pt x="8013" y="6323"/>
                </a:cubicBezTo>
                <a:lnTo>
                  <a:pt x="7620" y="6490"/>
                </a:lnTo>
                <a:lnTo>
                  <a:pt x="7620" y="5454"/>
                </a:lnTo>
                <a:close/>
                <a:moveTo>
                  <a:pt x="8846" y="3811"/>
                </a:moveTo>
                <a:cubicBezTo>
                  <a:pt x="9632" y="3811"/>
                  <a:pt x="10275" y="4442"/>
                  <a:pt x="10275" y="5251"/>
                </a:cubicBezTo>
                <a:cubicBezTo>
                  <a:pt x="10275" y="5632"/>
                  <a:pt x="10120" y="5990"/>
                  <a:pt x="9859" y="6263"/>
                </a:cubicBezTo>
                <a:cubicBezTo>
                  <a:pt x="9632" y="6490"/>
                  <a:pt x="9358" y="6621"/>
                  <a:pt x="9061" y="6668"/>
                </a:cubicBezTo>
                <a:lnTo>
                  <a:pt x="9061" y="6192"/>
                </a:lnTo>
                <a:cubicBezTo>
                  <a:pt x="9501" y="6085"/>
                  <a:pt x="9811" y="5692"/>
                  <a:pt x="9811" y="5239"/>
                </a:cubicBezTo>
                <a:cubicBezTo>
                  <a:pt x="9811" y="4704"/>
                  <a:pt x="9382" y="4263"/>
                  <a:pt x="8846" y="4263"/>
                </a:cubicBezTo>
                <a:lnTo>
                  <a:pt x="476" y="4263"/>
                </a:lnTo>
                <a:lnTo>
                  <a:pt x="476" y="3811"/>
                </a:lnTo>
                <a:close/>
                <a:moveTo>
                  <a:pt x="7144" y="6216"/>
                </a:moveTo>
                <a:lnTo>
                  <a:pt x="7144" y="6680"/>
                </a:lnTo>
                <a:lnTo>
                  <a:pt x="464" y="6680"/>
                </a:lnTo>
                <a:lnTo>
                  <a:pt x="464" y="6216"/>
                </a:lnTo>
                <a:close/>
                <a:moveTo>
                  <a:pt x="9632" y="8073"/>
                </a:moveTo>
                <a:lnTo>
                  <a:pt x="9632" y="9085"/>
                </a:lnTo>
                <a:lnTo>
                  <a:pt x="3584" y="9085"/>
                </a:lnTo>
                <a:lnTo>
                  <a:pt x="3584" y="8585"/>
                </a:lnTo>
                <a:cubicBezTo>
                  <a:pt x="3584" y="8454"/>
                  <a:pt x="3477" y="8347"/>
                  <a:pt x="3346" y="8347"/>
                </a:cubicBezTo>
                <a:lnTo>
                  <a:pt x="1905" y="8347"/>
                </a:lnTo>
                <a:cubicBezTo>
                  <a:pt x="1774" y="8347"/>
                  <a:pt x="1667" y="8454"/>
                  <a:pt x="1667" y="8585"/>
                </a:cubicBezTo>
                <a:lnTo>
                  <a:pt x="1667" y="9026"/>
                </a:lnTo>
                <a:cubicBezTo>
                  <a:pt x="1500" y="8942"/>
                  <a:pt x="1381" y="8776"/>
                  <a:pt x="1381" y="8585"/>
                </a:cubicBezTo>
                <a:cubicBezTo>
                  <a:pt x="1381" y="8299"/>
                  <a:pt x="1607" y="8073"/>
                  <a:pt x="1893" y="8073"/>
                </a:cubicBezTo>
                <a:close/>
                <a:moveTo>
                  <a:pt x="3131" y="8823"/>
                </a:moveTo>
                <a:lnTo>
                  <a:pt x="3131" y="9835"/>
                </a:lnTo>
                <a:lnTo>
                  <a:pt x="2739" y="9669"/>
                </a:lnTo>
                <a:cubicBezTo>
                  <a:pt x="2709" y="9657"/>
                  <a:pt x="2679" y="9651"/>
                  <a:pt x="2649" y="9651"/>
                </a:cubicBezTo>
                <a:cubicBezTo>
                  <a:pt x="2620" y="9651"/>
                  <a:pt x="2590" y="9657"/>
                  <a:pt x="2560" y="9669"/>
                </a:cubicBezTo>
                <a:lnTo>
                  <a:pt x="2143" y="9847"/>
                </a:lnTo>
                <a:lnTo>
                  <a:pt x="2143" y="8823"/>
                </a:lnTo>
                <a:close/>
                <a:moveTo>
                  <a:pt x="10275" y="7144"/>
                </a:moveTo>
                <a:lnTo>
                  <a:pt x="10275" y="7597"/>
                </a:lnTo>
                <a:lnTo>
                  <a:pt x="1905" y="7597"/>
                </a:lnTo>
                <a:cubicBezTo>
                  <a:pt x="1369" y="7597"/>
                  <a:pt x="941" y="8037"/>
                  <a:pt x="941" y="8573"/>
                </a:cubicBezTo>
                <a:cubicBezTo>
                  <a:pt x="941" y="9026"/>
                  <a:pt x="1250" y="9419"/>
                  <a:pt x="1679" y="9526"/>
                </a:cubicBezTo>
                <a:lnTo>
                  <a:pt x="1679" y="10002"/>
                </a:lnTo>
                <a:cubicBezTo>
                  <a:pt x="1381" y="9954"/>
                  <a:pt x="1119" y="9800"/>
                  <a:pt x="893" y="9597"/>
                </a:cubicBezTo>
                <a:cubicBezTo>
                  <a:pt x="631" y="9323"/>
                  <a:pt x="476" y="8954"/>
                  <a:pt x="476" y="8585"/>
                </a:cubicBezTo>
                <a:cubicBezTo>
                  <a:pt x="476" y="7787"/>
                  <a:pt x="1119" y="7144"/>
                  <a:pt x="1917" y="7144"/>
                </a:cubicBezTo>
                <a:close/>
                <a:moveTo>
                  <a:pt x="1917" y="1"/>
                </a:moveTo>
                <a:cubicBezTo>
                  <a:pt x="881" y="1"/>
                  <a:pt x="12" y="846"/>
                  <a:pt x="12" y="1906"/>
                </a:cubicBezTo>
                <a:cubicBezTo>
                  <a:pt x="12" y="2406"/>
                  <a:pt x="214" y="2882"/>
                  <a:pt x="572" y="3239"/>
                </a:cubicBezTo>
                <a:cubicBezTo>
                  <a:pt x="595" y="3275"/>
                  <a:pt x="631" y="3299"/>
                  <a:pt x="667" y="3334"/>
                </a:cubicBezTo>
                <a:lnTo>
                  <a:pt x="238" y="3334"/>
                </a:lnTo>
                <a:cubicBezTo>
                  <a:pt x="107" y="3334"/>
                  <a:pt x="0" y="3430"/>
                  <a:pt x="0" y="3573"/>
                </a:cubicBezTo>
                <a:lnTo>
                  <a:pt x="0" y="4489"/>
                </a:lnTo>
                <a:cubicBezTo>
                  <a:pt x="0" y="4620"/>
                  <a:pt x="107" y="4728"/>
                  <a:pt x="238" y="4728"/>
                </a:cubicBezTo>
                <a:lnTo>
                  <a:pt x="631" y="4728"/>
                </a:lnTo>
                <a:lnTo>
                  <a:pt x="631" y="5751"/>
                </a:lnTo>
                <a:lnTo>
                  <a:pt x="238" y="5751"/>
                </a:lnTo>
                <a:cubicBezTo>
                  <a:pt x="107" y="5751"/>
                  <a:pt x="0" y="5859"/>
                  <a:pt x="0" y="5990"/>
                </a:cubicBezTo>
                <a:lnTo>
                  <a:pt x="0" y="6918"/>
                </a:lnTo>
                <a:cubicBezTo>
                  <a:pt x="0" y="7049"/>
                  <a:pt x="107" y="7156"/>
                  <a:pt x="238" y="7156"/>
                </a:cubicBezTo>
                <a:lnTo>
                  <a:pt x="667" y="7156"/>
                </a:lnTo>
                <a:cubicBezTo>
                  <a:pt x="274" y="7502"/>
                  <a:pt x="12" y="8014"/>
                  <a:pt x="12" y="8597"/>
                </a:cubicBezTo>
                <a:cubicBezTo>
                  <a:pt x="12" y="9109"/>
                  <a:pt x="214" y="9585"/>
                  <a:pt x="572" y="9942"/>
                </a:cubicBezTo>
                <a:cubicBezTo>
                  <a:pt x="929" y="10300"/>
                  <a:pt x="1405" y="10490"/>
                  <a:pt x="1905" y="10490"/>
                </a:cubicBezTo>
                <a:lnTo>
                  <a:pt x="5394" y="10490"/>
                </a:lnTo>
                <a:cubicBezTo>
                  <a:pt x="5525" y="10490"/>
                  <a:pt x="5632" y="10383"/>
                  <a:pt x="5632" y="10252"/>
                </a:cubicBezTo>
                <a:cubicBezTo>
                  <a:pt x="5632" y="10121"/>
                  <a:pt x="5525" y="10014"/>
                  <a:pt x="5394" y="10014"/>
                </a:cubicBezTo>
                <a:lnTo>
                  <a:pt x="3584" y="10014"/>
                </a:lnTo>
                <a:lnTo>
                  <a:pt x="3584" y="9550"/>
                </a:lnTo>
                <a:lnTo>
                  <a:pt x="10275" y="9550"/>
                </a:lnTo>
                <a:lnTo>
                  <a:pt x="10275" y="10014"/>
                </a:lnTo>
                <a:lnTo>
                  <a:pt x="6477" y="10014"/>
                </a:lnTo>
                <a:cubicBezTo>
                  <a:pt x="6346" y="10014"/>
                  <a:pt x="6239" y="10121"/>
                  <a:pt x="6239" y="10252"/>
                </a:cubicBezTo>
                <a:cubicBezTo>
                  <a:pt x="6239" y="10383"/>
                  <a:pt x="6346" y="10490"/>
                  <a:pt x="6477" y="10490"/>
                </a:cubicBezTo>
                <a:lnTo>
                  <a:pt x="10513" y="10490"/>
                </a:lnTo>
                <a:cubicBezTo>
                  <a:pt x="10644" y="10490"/>
                  <a:pt x="10751" y="10383"/>
                  <a:pt x="10751" y="10252"/>
                </a:cubicBezTo>
                <a:lnTo>
                  <a:pt x="10751" y="9323"/>
                </a:lnTo>
                <a:cubicBezTo>
                  <a:pt x="10751" y="9192"/>
                  <a:pt x="10644" y="9085"/>
                  <a:pt x="10513" y="9085"/>
                </a:cubicBezTo>
                <a:lnTo>
                  <a:pt x="10120" y="9085"/>
                </a:lnTo>
                <a:lnTo>
                  <a:pt x="10120" y="8061"/>
                </a:lnTo>
                <a:lnTo>
                  <a:pt x="10513" y="8061"/>
                </a:lnTo>
                <a:cubicBezTo>
                  <a:pt x="10644" y="8061"/>
                  <a:pt x="10751" y="7954"/>
                  <a:pt x="10751" y="7823"/>
                </a:cubicBezTo>
                <a:lnTo>
                  <a:pt x="10751" y="6906"/>
                </a:lnTo>
                <a:cubicBezTo>
                  <a:pt x="10751" y="6763"/>
                  <a:pt x="10644" y="6668"/>
                  <a:pt x="10513" y="6668"/>
                </a:cubicBezTo>
                <a:lnTo>
                  <a:pt x="10073" y="6668"/>
                </a:lnTo>
                <a:cubicBezTo>
                  <a:pt x="10109" y="6633"/>
                  <a:pt x="10156" y="6609"/>
                  <a:pt x="10180" y="6573"/>
                </a:cubicBezTo>
                <a:cubicBezTo>
                  <a:pt x="10537" y="6216"/>
                  <a:pt x="10728" y="5740"/>
                  <a:pt x="10728" y="5239"/>
                </a:cubicBezTo>
                <a:cubicBezTo>
                  <a:pt x="10728" y="4656"/>
                  <a:pt x="10478" y="4144"/>
                  <a:pt x="10073" y="3787"/>
                </a:cubicBezTo>
                <a:lnTo>
                  <a:pt x="10513" y="3787"/>
                </a:lnTo>
                <a:cubicBezTo>
                  <a:pt x="10644" y="3787"/>
                  <a:pt x="10751" y="3692"/>
                  <a:pt x="10751" y="3549"/>
                </a:cubicBezTo>
                <a:lnTo>
                  <a:pt x="10751" y="2632"/>
                </a:lnTo>
                <a:cubicBezTo>
                  <a:pt x="10751" y="2501"/>
                  <a:pt x="10644" y="2394"/>
                  <a:pt x="10513" y="2394"/>
                </a:cubicBezTo>
                <a:lnTo>
                  <a:pt x="10120" y="2394"/>
                </a:lnTo>
                <a:lnTo>
                  <a:pt x="10120" y="1370"/>
                </a:lnTo>
                <a:lnTo>
                  <a:pt x="10513" y="1394"/>
                </a:lnTo>
                <a:cubicBezTo>
                  <a:pt x="10644" y="1394"/>
                  <a:pt x="10751" y="1287"/>
                  <a:pt x="10751" y="1156"/>
                </a:cubicBezTo>
                <a:lnTo>
                  <a:pt x="10751" y="239"/>
                </a:lnTo>
                <a:cubicBezTo>
                  <a:pt x="10751" y="96"/>
                  <a:pt x="10644" y="1"/>
                  <a:pt x="10513" y="1"/>
                </a:cubicBezTo>
                <a:lnTo>
                  <a:pt x="8942" y="1"/>
                </a:lnTo>
                <a:cubicBezTo>
                  <a:pt x="8811" y="1"/>
                  <a:pt x="8704" y="96"/>
                  <a:pt x="8704" y="239"/>
                </a:cubicBezTo>
                <a:cubicBezTo>
                  <a:pt x="8704" y="370"/>
                  <a:pt x="8811" y="477"/>
                  <a:pt x="8942" y="477"/>
                </a:cubicBezTo>
                <a:lnTo>
                  <a:pt x="10287" y="477"/>
                </a:lnTo>
                <a:lnTo>
                  <a:pt x="10287" y="929"/>
                </a:lnTo>
                <a:lnTo>
                  <a:pt x="1905" y="929"/>
                </a:lnTo>
                <a:cubicBezTo>
                  <a:pt x="1369" y="929"/>
                  <a:pt x="941" y="1370"/>
                  <a:pt x="941" y="1906"/>
                </a:cubicBezTo>
                <a:cubicBezTo>
                  <a:pt x="941" y="2358"/>
                  <a:pt x="1250" y="2751"/>
                  <a:pt x="1679" y="2858"/>
                </a:cubicBezTo>
                <a:lnTo>
                  <a:pt x="1679" y="3334"/>
                </a:lnTo>
                <a:cubicBezTo>
                  <a:pt x="1381" y="3287"/>
                  <a:pt x="1119" y="3156"/>
                  <a:pt x="893" y="2930"/>
                </a:cubicBezTo>
                <a:cubicBezTo>
                  <a:pt x="631" y="2656"/>
                  <a:pt x="476" y="2287"/>
                  <a:pt x="476" y="1918"/>
                </a:cubicBezTo>
                <a:cubicBezTo>
                  <a:pt x="476" y="1132"/>
                  <a:pt x="1119" y="477"/>
                  <a:pt x="1917" y="477"/>
                </a:cubicBezTo>
                <a:lnTo>
                  <a:pt x="7870" y="477"/>
                </a:lnTo>
                <a:cubicBezTo>
                  <a:pt x="8013" y="477"/>
                  <a:pt x="8108" y="370"/>
                  <a:pt x="8108" y="239"/>
                </a:cubicBezTo>
                <a:cubicBezTo>
                  <a:pt x="8108" y="96"/>
                  <a:pt x="8013" y="1"/>
                  <a:pt x="787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74" name="Google Shape;1574;p47"/>
          <p:cNvGrpSpPr/>
          <p:nvPr/>
        </p:nvGrpSpPr>
        <p:grpSpPr>
          <a:xfrm>
            <a:off x="7348680" y="2387564"/>
            <a:ext cx="342457" cy="331422"/>
            <a:chOff x="1190625" y="319600"/>
            <a:chExt cx="5228350" cy="5059875"/>
          </a:xfrm>
        </p:grpSpPr>
        <p:sp>
          <p:nvSpPr>
            <p:cNvPr id="1575" name="Google Shape;1575;p47"/>
            <p:cNvSpPr/>
            <p:nvPr/>
          </p:nvSpPr>
          <p:spPr>
            <a:xfrm>
              <a:off x="1190625" y="675600"/>
              <a:ext cx="2545250" cy="4703875"/>
            </a:xfrm>
            <a:custGeom>
              <a:avLst/>
              <a:gdLst/>
              <a:ahLst/>
              <a:cxnLst/>
              <a:rect l="l" t="t" r="r" b="b"/>
              <a:pathLst>
                <a:path w="101810" h="188155" extrusionOk="0">
                  <a:moveTo>
                    <a:pt x="74605" y="54116"/>
                  </a:moveTo>
                  <a:lnTo>
                    <a:pt x="74605" y="59728"/>
                  </a:lnTo>
                  <a:lnTo>
                    <a:pt x="71909" y="59728"/>
                  </a:lnTo>
                  <a:cubicBezTo>
                    <a:pt x="68649" y="59728"/>
                    <a:pt x="66002" y="62375"/>
                    <a:pt x="66002" y="65635"/>
                  </a:cubicBezTo>
                  <a:lnTo>
                    <a:pt x="66002" y="68282"/>
                  </a:lnTo>
                  <a:lnTo>
                    <a:pt x="43184" y="68282"/>
                  </a:lnTo>
                  <a:lnTo>
                    <a:pt x="43184" y="65635"/>
                  </a:lnTo>
                  <a:cubicBezTo>
                    <a:pt x="43184" y="62375"/>
                    <a:pt x="40538" y="59728"/>
                    <a:pt x="37278" y="59728"/>
                  </a:cubicBezTo>
                  <a:lnTo>
                    <a:pt x="34582" y="59728"/>
                  </a:lnTo>
                  <a:lnTo>
                    <a:pt x="34582" y="54116"/>
                  </a:lnTo>
                  <a:close/>
                  <a:moveTo>
                    <a:pt x="65046" y="147886"/>
                  </a:moveTo>
                  <a:lnTo>
                    <a:pt x="65046" y="150607"/>
                  </a:lnTo>
                  <a:lnTo>
                    <a:pt x="44165" y="150607"/>
                  </a:lnTo>
                  <a:lnTo>
                    <a:pt x="44165" y="147886"/>
                  </a:lnTo>
                  <a:close/>
                  <a:moveTo>
                    <a:pt x="72644" y="156734"/>
                  </a:moveTo>
                  <a:lnTo>
                    <a:pt x="72644" y="160092"/>
                  </a:lnTo>
                  <a:lnTo>
                    <a:pt x="36543" y="160092"/>
                  </a:lnTo>
                  <a:lnTo>
                    <a:pt x="36543" y="156734"/>
                  </a:lnTo>
                  <a:close/>
                  <a:moveTo>
                    <a:pt x="67938" y="166219"/>
                  </a:moveTo>
                  <a:lnTo>
                    <a:pt x="70806" y="182027"/>
                  </a:lnTo>
                  <a:lnTo>
                    <a:pt x="38381" y="182027"/>
                  </a:lnTo>
                  <a:lnTo>
                    <a:pt x="41248" y="166219"/>
                  </a:lnTo>
                  <a:close/>
                  <a:moveTo>
                    <a:pt x="3064" y="0"/>
                  </a:moveTo>
                  <a:cubicBezTo>
                    <a:pt x="1372" y="0"/>
                    <a:pt x="0" y="1373"/>
                    <a:pt x="0" y="3064"/>
                  </a:cubicBezTo>
                  <a:cubicBezTo>
                    <a:pt x="0" y="4755"/>
                    <a:pt x="1372" y="6127"/>
                    <a:pt x="3064" y="6127"/>
                  </a:cubicBezTo>
                  <a:cubicBezTo>
                    <a:pt x="25440" y="6127"/>
                    <a:pt x="43626" y="24337"/>
                    <a:pt x="43626" y="46714"/>
                  </a:cubicBezTo>
                  <a:lnTo>
                    <a:pt x="43626" y="47988"/>
                  </a:lnTo>
                  <a:lnTo>
                    <a:pt x="33234" y="47988"/>
                  </a:lnTo>
                  <a:cubicBezTo>
                    <a:pt x="30587" y="47988"/>
                    <a:pt x="28455" y="50121"/>
                    <a:pt x="28455" y="52743"/>
                  </a:cubicBezTo>
                  <a:lnTo>
                    <a:pt x="28455" y="61076"/>
                  </a:lnTo>
                  <a:cubicBezTo>
                    <a:pt x="28455" y="63723"/>
                    <a:pt x="30587" y="65855"/>
                    <a:pt x="33234" y="65855"/>
                  </a:cubicBezTo>
                  <a:lnTo>
                    <a:pt x="37057" y="65855"/>
                  </a:lnTo>
                  <a:lnTo>
                    <a:pt x="37057" y="70659"/>
                  </a:lnTo>
                  <a:cubicBezTo>
                    <a:pt x="37057" y="72742"/>
                    <a:pt x="38748" y="74409"/>
                    <a:pt x="40807" y="74409"/>
                  </a:cubicBezTo>
                  <a:lnTo>
                    <a:pt x="43184" y="74409"/>
                  </a:lnTo>
                  <a:lnTo>
                    <a:pt x="43184" y="88575"/>
                  </a:lnTo>
                  <a:cubicBezTo>
                    <a:pt x="43184" y="90266"/>
                    <a:pt x="44557" y="91639"/>
                    <a:pt x="46248" y="91639"/>
                  </a:cubicBezTo>
                  <a:cubicBezTo>
                    <a:pt x="47939" y="91639"/>
                    <a:pt x="49312" y="90266"/>
                    <a:pt x="49312" y="88575"/>
                  </a:cubicBezTo>
                  <a:lnTo>
                    <a:pt x="49312" y="74409"/>
                  </a:lnTo>
                  <a:lnTo>
                    <a:pt x="59875" y="74409"/>
                  </a:lnTo>
                  <a:lnTo>
                    <a:pt x="59875" y="141759"/>
                  </a:lnTo>
                  <a:lnTo>
                    <a:pt x="49312" y="141759"/>
                  </a:lnTo>
                  <a:lnTo>
                    <a:pt x="49312" y="100829"/>
                  </a:lnTo>
                  <a:cubicBezTo>
                    <a:pt x="49312" y="99138"/>
                    <a:pt x="47939" y="97766"/>
                    <a:pt x="46248" y="97766"/>
                  </a:cubicBezTo>
                  <a:cubicBezTo>
                    <a:pt x="44557" y="97766"/>
                    <a:pt x="43184" y="99138"/>
                    <a:pt x="43184" y="100829"/>
                  </a:cubicBezTo>
                  <a:lnTo>
                    <a:pt x="43184" y="141759"/>
                  </a:lnTo>
                  <a:lnTo>
                    <a:pt x="42572" y="141759"/>
                  </a:lnTo>
                  <a:cubicBezTo>
                    <a:pt x="40072" y="141759"/>
                    <a:pt x="38038" y="143793"/>
                    <a:pt x="38038" y="146293"/>
                  </a:cubicBezTo>
                  <a:lnTo>
                    <a:pt x="38038" y="150607"/>
                  </a:lnTo>
                  <a:lnTo>
                    <a:pt x="35440" y="150607"/>
                  </a:lnTo>
                  <a:cubicBezTo>
                    <a:pt x="32670" y="150607"/>
                    <a:pt x="30415" y="152861"/>
                    <a:pt x="30415" y="155631"/>
                  </a:cubicBezTo>
                  <a:lnTo>
                    <a:pt x="30415" y="161194"/>
                  </a:lnTo>
                  <a:cubicBezTo>
                    <a:pt x="30415" y="163817"/>
                    <a:pt x="32450" y="165974"/>
                    <a:pt x="35023" y="166194"/>
                  </a:cubicBezTo>
                  <a:lnTo>
                    <a:pt x="31861" y="183571"/>
                  </a:lnTo>
                  <a:cubicBezTo>
                    <a:pt x="31665" y="184698"/>
                    <a:pt x="31959" y="185875"/>
                    <a:pt x="32719" y="186757"/>
                  </a:cubicBezTo>
                  <a:cubicBezTo>
                    <a:pt x="33454" y="187639"/>
                    <a:pt x="34533" y="188154"/>
                    <a:pt x="35685" y="188154"/>
                  </a:cubicBezTo>
                  <a:lnTo>
                    <a:pt x="73502" y="188154"/>
                  </a:lnTo>
                  <a:cubicBezTo>
                    <a:pt x="74654" y="188154"/>
                    <a:pt x="75732" y="187639"/>
                    <a:pt x="76492" y="186757"/>
                  </a:cubicBezTo>
                  <a:cubicBezTo>
                    <a:pt x="77227" y="185875"/>
                    <a:pt x="77521" y="184698"/>
                    <a:pt x="77325" y="183571"/>
                  </a:cubicBezTo>
                  <a:lnTo>
                    <a:pt x="74164" y="166194"/>
                  </a:lnTo>
                  <a:cubicBezTo>
                    <a:pt x="76737" y="165974"/>
                    <a:pt x="78771" y="163817"/>
                    <a:pt x="78771" y="161194"/>
                  </a:cubicBezTo>
                  <a:lnTo>
                    <a:pt x="78771" y="155631"/>
                  </a:lnTo>
                  <a:cubicBezTo>
                    <a:pt x="78771" y="152861"/>
                    <a:pt x="76516" y="150607"/>
                    <a:pt x="73747" y="150607"/>
                  </a:cubicBezTo>
                  <a:lnTo>
                    <a:pt x="71173" y="150607"/>
                  </a:lnTo>
                  <a:lnTo>
                    <a:pt x="71173" y="146293"/>
                  </a:lnTo>
                  <a:cubicBezTo>
                    <a:pt x="71173" y="143793"/>
                    <a:pt x="69115" y="141759"/>
                    <a:pt x="66615" y="141759"/>
                  </a:cubicBezTo>
                  <a:lnTo>
                    <a:pt x="66002" y="141759"/>
                  </a:lnTo>
                  <a:lnTo>
                    <a:pt x="66002" y="74409"/>
                  </a:lnTo>
                  <a:lnTo>
                    <a:pt x="68379" y="74409"/>
                  </a:lnTo>
                  <a:cubicBezTo>
                    <a:pt x="70438" y="74409"/>
                    <a:pt x="72129" y="72742"/>
                    <a:pt x="72129" y="70659"/>
                  </a:cubicBezTo>
                  <a:lnTo>
                    <a:pt x="72129" y="65855"/>
                  </a:lnTo>
                  <a:lnTo>
                    <a:pt x="75977" y="65855"/>
                  </a:lnTo>
                  <a:cubicBezTo>
                    <a:pt x="78600" y="65855"/>
                    <a:pt x="80732" y="63723"/>
                    <a:pt x="80732" y="61076"/>
                  </a:cubicBezTo>
                  <a:lnTo>
                    <a:pt x="80732" y="52743"/>
                  </a:lnTo>
                  <a:cubicBezTo>
                    <a:pt x="80732" y="50121"/>
                    <a:pt x="78600" y="47988"/>
                    <a:pt x="75977" y="47988"/>
                  </a:cubicBezTo>
                  <a:lnTo>
                    <a:pt x="63992" y="47988"/>
                  </a:lnTo>
                  <a:lnTo>
                    <a:pt x="63992" y="46714"/>
                  </a:lnTo>
                  <a:cubicBezTo>
                    <a:pt x="63992" y="36861"/>
                    <a:pt x="67571" y="27352"/>
                    <a:pt x="74066" y="19950"/>
                  </a:cubicBezTo>
                  <a:cubicBezTo>
                    <a:pt x="80511" y="12622"/>
                    <a:pt x="89334" y="7843"/>
                    <a:pt x="98942" y="6520"/>
                  </a:cubicBezTo>
                  <a:cubicBezTo>
                    <a:pt x="100633" y="6299"/>
                    <a:pt x="101809" y="4730"/>
                    <a:pt x="101564" y="3064"/>
                  </a:cubicBezTo>
                  <a:cubicBezTo>
                    <a:pt x="101362" y="1532"/>
                    <a:pt x="100041" y="415"/>
                    <a:pt x="98516" y="415"/>
                  </a:cubicBezTo>
                  <a:cubicBezTo>
                    <a:pt x="98382" y="415"/>
                    <a:pt x="98246" y="424"/>
                    <a:pt x="98109" y="441"/>
                  </a:cubicBezTo>
                  <a:cubicBezTo>
                    <a:pt x="87055" y="1985"/>
                    <a:pt x="76884" y="7475"/>
                    <a:pt x="69458" y="15906"/>
                  </a:cubicBezTo>
                  <a:cubicBezTo>
                    <a:pt x="61983" y="24436"/>
                    <a:pt x="57865" y="35366"/>
                    <a:pt x="57865" y="46714"/>
                  </a:cubicBezTo>
                  <a:lnTo>
                    <a:pt x="57865" y="47988"/>
                  </a:lnTo>
                  <a:lnTo>
                    <a:pt x="49753" y="47988"/>
                  </a:lnTo>
                  <a:lnTo>
                    <a:pt x="49753" y="46714"/>
                  </a:lnTo>
                  <a:cubicBezTo>
                    <a:pt x="49753" y="20955"/>
                    <a:pt x="28822" y="0"/>
                    <a:pt x="30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47"/>
            <p:cNvSpPr/>
            <p:nvPr/>
          </p:nvSpPr>
          <p:spPr>
            <a:xfrm>
              <a:off x="1190625" y="319600"/>
              <a:ext cx="5228350" cy="905625"/>
            </a:xfrm>
            <a:custGeom>
              <a:avLst/>
              <a:gdLst/>
              <a:ahLst/>
              <a:cxnLst/>
              <a:rect l="l" t="t" r="r" b="b"/>
              <a:pathLst>
                <a:path w="209134" h="36225" extrusionOk="0">
                  <a:moveTo>
                    <a:pt x="3064" y="1"/>
                  </a:moveTo>
                  <a:cubicBezTo>
                    <a:pt x="1372" y="1"/>
                    <a:pt x="0" y="1373"/>
                    <a:pt x="0" y="3064"/>
                  </a:cubicBezTo>
                  <a:cubicBezTo>
                    <a:pt x="0" y="4755"/>
                    <a:pt x="1372" y="6128"/>
                    <a:pt x="3064" y="6128"/>
                  </a:cubicBezTo>
                  <a:cubicBezTo>
                    <a:pt x="23063" y="6128"/>
                    <a:pt x="41469" y="17059"/>
                    <a:pt x="51125" y="34632"/>
                  </a:cubicBezTo>
                  <a:cubicBezTo>
                    <a:pt x="51664" y="35612"/>
                    <a:pt x="52694" y="36225"/>
                    <a:pt x="53821" y="36225"/>
                  </a:cubicBezTo>
                  <a:cubicBezTo>
                    <a:pt x="54924" y="36225"/>
                    <a:pt x="55954" y="35612"/>
                    <a:pt x="56493" y="34632"/>
                  </a:cubicBezTo>
                  <a:cubicBezTo>
                    <a:pt x="66174" y="17059"/>
                    <a:pt x="84580" y="6128"/>
                    <a:pt x="104579" y="6128"/>
                  </a:cubicBezTo>
                  <a:cubicBezTo>
                    <a:pt x="124554" y="6128"/>
                    <a:pt x="142984" y="17059"/>
                    <a:pt x="152641" y="34632"/>
                  </a:cubicBezTo>
                  <a:cubicBezTo>
                    <a:pt x="153180" y="35612"/>
                    <a:pt x="154209" y="36225"/>
                    <a:pt x="155337" y="36225"/>
                  </a:cubicBezTo>
                  <a:cubicBezTo>
                    <a:pt x="156439" y="36225"/>
                    <a:pt x="157469" y="35612"/>
                    <a:pt x="158008" y="34632"/>
                  </a:cubicBezTo>
                  <a:cubicBezTo>
                    <a:pt x="167665" y="17059"/>
                    <a:pt x="186095" y="6128"/>
                    <a:pt x="206070" y="6128"/>
                  </a:cubicBezTo>
                  <a:cubicBezTo>
                    <a:pt x="207761" y="6128"/>
                    <a:pt x="209133" y="4755"/>
                    <a:pt x="209133" y="3064"/>
                  </a:cubicBezTo>
                  <a:cubicBezTo>
                    <a:pt x="209133" y="1373"/>
                    <a:pt x="207761" y="1"/>
                    <a:pt x="206070" y="1"/>
                  </a:cubicBezTo>
                  <a:cubicBezTo>
                    <a:pt x="185580" y="1"/>
                    <a:pt x="166586" y="10319"/>
                    <a:pt x="155337" y="27254"/>
                  </a:cubicBezTo>
                  <a:cubicBezTo>
                    <a:pt x="144063" y="10319"/>
                    <a:pt x="125068" y="1"/>
                    <a:pt x="104579" y="1"/>
                  </a:cubicBezTo>
                  <a:cubicBezTo>
                    <a:pt x="84090" y="1"/>
                    <a:pt x="65071" y="10319"/>
                    <a:pt x="53821" y="27254"/>
                  </a:cubicBezTo>
                  <a:cubicBezTo>
                    <a:pt x="42572" y="10319"/>
                    <a:pt x="23553" y="1"/>
                    <a:pt x="30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47"/>
            <p:cNvSpPr/>
            <p:nvPr/>
          </p:nvSpPr>
          <p:spPr>
            <a:xfrm>
              <a:off x="3874325" y="675600"/>
              <a:ext cx="2544650" cy="4703875"/>
            </a:xfrm>
            <a:custGeom>
              <a:avLst/>
              <a:gdLst/>
              <a:ahLst/>
              <a:cxnLst/>
              <a:rect l="l" t="t" r="r" b="b"/>
              <a:pathLst>
                <a:path w="101786" h="188155" extrusionOk="0">
                  <a:moveTo>
                    <a:pt x="67203" y="54116"/>
                  </a:moveTo>
                  <a:lnTo>
                    <a:pt x="67203" y="59728"/>
                  </a:lnTo>
                  <a:lnTo>
                    <a:pt x="64508" y="59728"/>
                  </a:lnTo>
                  <a:cubicBezTo>
                    <a:pt x="61248" y="59728"/>
                    <a:pt x="58601" y="62375"/>
                    <a:pt x="58601" y="65635"/>
                  </a:cubicBezTo>
                  <a:lnTo>
                    <a:pt x="58601" y="68282"/>
                  </a:lnTo>
                  <a:lnTo>
                    <a:pt x="35783" y="68282"/>
                  </a:lnTo>
                  <a:lnTo>
                    <a:pt x="35783" y="65635"/>
                  </a:lnTo>
                  <a:cubicBezTo>
                    <a:pt x="35783" y="62375"/>
                    <a:pt x="33136" y="59728"/>
                    <a:pt x="29901" y="59728"/>
                  </a:cubicBezTo>
                  <a:lnTo>
                    <a:pt x="27181" y="59728"/>
                  </a:lnTo>
                  <a:lnTo>
                    <a:pt x="27181" y="54116"/>
                  </a:lnTo>
                  <a:close/>
                  <a:moveTo>
                    <a:pt x="57645" y="147886"/>
                  </a:moveTo>
                  <a:lnTo>
                    <a:pt x="57645" y="150607"/>
                  </a:lnTo>
                  <a:lnTo>
                    <a:pt x="36764" y="150607"/>
                  </a:lnTo>
                  <a:lnTo>
                    <a:pt x="36764" y="147886"/>
                  </a:lnTo>
                  <a:close/>
                  <a:moveTo>
                    <a:pt x="65243" y="156734"/>
                  </a:moveTo>
                  <a:lnTo>
                    <a:pt x="65243" y="160092"/>
                  </a:lnTo>
                  <a:lnTo>
                    <a:pt x="29141" y="160092"/>
                  </a:lnTo>
                  <a:lnTo>
                    <a:pt x="29141" y="156734"/>
                  </a:lnTo>
                  <a:close/>
                  <a:moveTo>
                    <a:pt x="60537" y="166219"/>
                  </a:moveTo>
                  <a:lnTo>
                    <a:pt x="63405" y="182027"/>
                  </a:lnTo>
                  <a:lnTo>
                    <a:pt x="30980" y="182027"/>
                  </a:lnTo>
                  <a:lnTo>
                    <a:pt x="33847" y="166219"/>
                  </a:lnTo>
                  <a:close/>
                  <a:moveTo>
                    <a:pt x="98722" y="0"/>
                  </a:moveTo>
                  <a:cubicBezTo>
                    <a:pt x="72988" y="0"/>
                    <a:pt x="52033" y="20955"/>
                    <a:pt x="52033" y="46714"/>
                  </a:cubicBezTo>
                  <a:lnTo>
                    <a:pt x="52033" y="47988"/>
                  </a:lnTo>
                  <a:lnTo>
                    <a:pt x="43920" y="47988"/>
                  </a:lnTo>
                  <a:lnTo>
                    <a:pt x="43920" y="46714"/>
                  </a:lnTo>
                  <a:cubicBezTo>
                    <a:pt x="43920" y="35366"/>
                    <a:pt x="39803" y="24436"/>
                    <a:pt x="32327" y="15906"/>
                  </a:cubicBezTo>
                  <a:cubicBezTo>
                    <a:pt x="24926" y="7475"/>
                    <a:pt x="14755" y="1985"/>
                    <a:pt x="3677" y="441"/>
                  </a:cubicBezTo>
                  <a:cubicBezTo>
                    <a:pt x="3542" y="424"/>
                    <a:pt x="3407" y="415"/>
                    <a:pt x="3274" y="415"/>
                  </a:cubicBezTo>
                  <a:cubicBezTo>
                    <a:pt x="1768" y="415"/>
                    <a:pt x="446" y="1532"/>
                    <a:pt x="221" y="3064"/>
                  </a:cubicBezTo>
                  <a:cubicBezTo>
                    <a:pt x="0" y="4730"/>
                    <a:pt x="1152" y="6299"/>
                    <a:pt x="2843" y="6520"/>
                  </a:cubicBezTo>
                  <a:cubicBezTo>
                    <a:pt x="12451" y="7843"/>
                    <a:pt x="21299" y="12622"/>
                    <a:pt x="27720" y="19950"/>
                  </a:cubicBezTo>
                  <a:cubicBezTo>
                    <a:pt x="34215" y="27352"/>
                    <a:pt x="37793" y="36861"/>
                    <a:pt x="37793" y="46714"/>
                  </a:cubicBezTo>
                  <a:lnTo>
                    <a:pt x="37793" y="47988"/>
                  </a:lnTo>
                  <a:lnTo>
                    <a:pt x="25833" y="47988"/>
                  </a:lnTo>
                  <a:cubicBezTo>
                    <a:pt x="23186" y="47988"/>
                    <a:pt x="21053" y="50121"/>
                    <a:pt x="21053" y="52743"/>
                  </a:cubicBezTo>
                  <a:lnTo>
                    <a:pt x="21053" y="61076"/>
                  </a:lnTo>
                  <a:cubicBezTo>
                    <a:pt x="21053" y="63723"/>
                    <a:pt x="23186" y="65855"/>
                    <a:pt x="25833" y="65855"/>
                  </a:cubicBezTo>
                  <a:lnTo>
                    <a:pt x="29656" y="65855"/>
                  </a:lnTo>
                  <a:lnTo>
                    <a:pt x="29656" y="70659"/>
                  </a:lnTo>
                  <a:cubicBezTo>
                    <a:pt x="29656" y="72742"/>
                    <a:pt x="31347" y="74409"/>
                    <a:pt x="33430" y="74409"/>
                  </a:cubicBezTo>
                  <a:lnTo>
                    <a:pt x="35783" y="74409"/>
                  </a:lnTo>
                  <a:lnTo>
                    <a:pt x="35783" y="116834"/>
                  </a:lnTo>
                  <a:cubicBezTo>
                    <a:pt x="35783" y="118525"/>
                    <a:pt x="37156" y="119897"/>
                    <a:pt x="38847" y="119897"/>
                  </a:cubicBezTo>
                  <a:cubicBezTo>
                    <a:pt x="40562" y="119897"/>
                    <a:pt x="41910" y="118525"/>
                    <a:pt x="41910" y="116834"/>
                  </a:cubicBezTo>
                  <a:lnTo>
                    <a:pt x="41910" y="74409"/>
                  </a:lnTo>
                  <a:lnTo>
                    <a:pt x="52474" y="74409"/>
                  </a:lnTo>
                  <a:lnTo>
                    <a:pt x="52474" y="141759"/>
                  </a:lnTo>
                  <a:lnTo>
                    <a:pt x="41910" y="141759"/>
                  </a:lnTo>
                  <a:lnTo>
                    <a:pt x="41910" y="129088"/>
                  </a:lnTo>
                  <a:cubicBezTo>
                    <a:pt x="41910" y="127397"/>
                    <a:pt x="40562" y="126024"/>
                    <a:pt x="38847" y="126024"/>
                  </a:cubicBezTo>
                  <a:cubicBezTo>
                    <a:pt x="37156" y="126024"/>
                    <a:pt x="35783" y="127397"/>
                    <a:pt x="35783" y="129088"/>
                  </a:cubicBezTo>
                  <a:lnTo>
                    <a:pt x="35783" y="141759"/>
                  </a:lnTo>
                  <a:lnTo>
                    <a:pt x="35171" y="141759"/>
                  </a:lnTo>
                  <a:cubicBezTo>
                    <a:pt x="32671" y="141759"/>
                    <a:pt x="30636" y="143793"/>
                    <a:pt x="30636" y="146293"/>
                  </a:cubicBezTo>
                  <a:lnTo>
                    <a:pt x="30636" y="150607"/>
                  </a:lnTo>
                  <a:lnTo>
                    <a:pt x="28038" y="150607"/>
                  </a:lnTo>
                  <a:cubicBezTo>
                    <a:pt x="25269" y="150607"/>
                    <a:pt x="23014" y="152861"/>
                    <a:pt x="23014" y="155631"/>
                  </a:cubicBezTo>
                  <a:lnTo>
                    <a:pt x="23014" y="161194"/>
                  </a:lnTo>
                  <a:cubicBezTo>
                    <a:pt x="23014" y="163817"/>
                    <a:pt x="25048" y="165974"/>
                    <a:pt x="27622" y="166194"/>
                  </a:cubicBezTo>
                  <a:lnTo>
                    <a:pt x="24485" y="183571"/>
                  </a:lnTo>
                  <a:cubicBezTo>
                    <a:pt x="24264" y="184698"/>
                    <a:pt x="24583" y="185875"/>
                    <a:pt x="25318" y="186757"/>
                  </a:cubicBezTo>
                  <a:cubicBezTo>
                    <a:pt x="26053" y="187639"/>
                    <a:pt x="27132" y="188154"/>
                    <a:pt x="28284" y="188154"/>
                  </a:cubicBezTo>
                  <a:lnTo>
                    <a:pt x="66101" y="188154"/>
                  </a:lnTo>
                  <a:cubicBezTo>
                    <a:pt x="67252" y="188154"/>
                    <a:pt x="68331" y="187639"/>
                    <a:pt x="69091" y="186757"/>
                  </a:cubicBezTo>
                  <a:cubicBezTo>
                    <a:pt x="69826" y="185875"/>
                    <a:pt x="70120" y="184698"/>
                    <a:pt x="69924" y="183571"/>
                  </a:cubicBezTo>
                  <a:lnTo>
                    <a:pt x="66762" y="166194"/>
                  </a:lnTo>
                  <a:cubicBezTo>
                    <a:pt x="69336" y="165974"/>
                    <a:pt x="71370" y="163817"/>
                    <a:pt x="71370" y="161194"/>
                  </a:cubicBezTo>
                  <a:lnTo>
                    <a:pt x="71370" y="155631"/>
                  </a:lnTo>
                  <a:cubicBezTo>
                    <a:pt x="71370" y="152861"/>
                    <a:pt x="69115" y="150607"/>
                    <a:pt x="66346" y="150607"/>
                  </a:cubicBezTo>
                  <a:lnTo>
                    <a:pt x="63772" y="150607"/>
                  </a:lnTo>
                  <a:lnTo>
                    <a:pt x="63772" y="146293"/>
                  </a:lnTo>
                  <a:cubicBezTo>
                    <a:pt x="63772" y="143793"/>
                    <a:pt x="61738" y="141759"/>
                    <a:pt x="59238" y="141759"/>
                  </a:cubicBezTo>
                  <a:lnTo>
                    <a:pt x="58601" y="141759"/>
                  </a:lnTo>
                  <a:lnTo>
                    <a:pt x="58601" y="74409"/>
                  </a:lnTo>
                  <a:lnTo>
                    <a:pt x="60978" y="74409"/>
                  </a:lnTo>
                  <a:cubicBezTo>
                    <a:pt x="63037" y="74409"/>
                    <a:pt x="64728" y="72742"/>
                    <a:pt x="64728" y="70659"/>
                  </a:cubicBezTo>
                  <a:lnTo>
                    <a:pt x="64728" y="65855"/>
                  </a:lnTo>
                  <a:lnTo>
                    <a:pt x="68576" y="65855"/>
                  </a:lnTo>
                  <a:cubicBezTo>
                    <a:pt x="71198" y="65855"/>
                    <a:pt x="73331" y="63723"/>
                    <a:pt x="73331" y="61076"/>
                  </a:cubicBezTo>
                  <a:lnTo>
                    <a:pt x="73331" y="52743"/>
                  </a:lnTo>
                  <a:cubicBezTo>
                    <a:pt x="73331" y="50121"/>
                    <a:pt x="71198" y="47988"/>
                    <a:pt x="68576" y="47988"/>
                  </a:cubicBezTo>
                  <a:lnTo>
                    <a:pt x="58160" y="47988"/>
                  </a:lnTo>
                  <a:lnTo>
                    <a:pt x="58160" y="46714"/>
                  </a:lnTo>
                  <a:cubicBezTo>
                    <a:pt x="58160" y="24337"/>
                    <a:pt x="76370" y="6127"/>
                    <a:pt x="98722" y="6127"/>
                  </a:cubicBezTo>
                  <a:cubicBezTo>
                    <a:pt x="100413" y="6127"/>
                    <a:pt x="101785" y="4755"/>
                    <a:pt x="101785" y="3064"/>
                  </a:cubicBezTo>
                  <a:cubicBezTo>
                    <a:pt x="101785" y="1373"/>
                    <a:pt x="100413" y="0"/>
                    <a:pt x="987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8" name="Google Shape;1578;p47"/>
          <p:cNvGrpSpPr/>
          <p:nvPr/>
        </p:nvGrpSpPr>
        <p:grpSpPr>
          <a:xfrm>
            <a:off x="3368111" y="2368982"/>
            <a:ext cx="419018" cy="358361"/>
            <a:chOff x="1182650" y="605750"/>
            <a:chExt cx="5244275" cy="4485125"/>
          </a:xfrm>
        </p:grpSpPr>
        <p:sp>
          <p:nvSpPr>
            <p:cNvPr id="1579" name="Google Shape;1579;p47"/>
            <p:cNvSpPr/>
            <p:nvPr/>
          </p:nvSpPr>
          <p:spPr>
            <a:xfrm>
              <a:off x="4055700" y="3321325"/>
              <a:ext cx="1272025" cy="1137825"/>
            </a:xfrm>
            <a:custGeom>
              <a:avLst/>
              <a:gdLst/>
              <a:ahLst/>
              <a:cxnLst/>
              <a:rect l="l" t="t" r="r" b="b"/>
              <a:pathLst>
                <a:path w="50881" h="45513" extrusionOk="0">
                  <a:moveTo>
                    <a:pt x="36543" y="6127"/>
                  </a:moveTo>
                  <a:lnTo>
                    <a:pt x="36543" y="28332"/>
                  </a:lnTo>
                  <a:lnTo>
                    <a:pt x="14338" y="28332"/>
                  </a:lnTo>
                  <a:lnTo>
                    <a:pt x="14338" y="6127"/>
                  </a:lnTo>
                  <a:close/>
                  <a:moveTo>
                    <a:pt x="44753" y="34459"/>
                  </a:moveTo>
                  <a:lnTo>
                    <a:pt x="44753" y="39386"/>
                  </a:lnTo>
                  <a:lnTo>
                    <a:pt x="6127" y="39386"/>
                  </a:lnTo>
                  <a:lnTo>
                    <a:pt x="6127" y="34459"/>
                  </a:lnTo>
                  <a:close/>
                  <a:moveTo>
                    <a:pt x="11274" y="0"/>
                  </a:moveTo>
                  <a:cubicBezTo>
                    <a:pt x="9583" y="0"/>
                    <a:pt x="8210" y="1373"/>
                    <a:pt x="8210" y="3064"/>
                  </a:cubicBezTo>
                  <a:lnTo>
                    <a:pt x="8210" y="28332"/>
                  </a:lnTo>
                  <a:lnTo>
                    <a:pt x="3064" y="28332"/>
                  </a:lnTo>
                  <a:cubicBezTo>
                    <a:pt x="1373" y="28332"/>
                    <a:pt x="0" y="29705"/>
                    <a:pt x="0" y="31396"/>
                  </a:cubicBezTo>
                  <a:lnTo>
                    <a:pt x="0" y="42449"/>
                  </a:lnTo>
                  <a:cubicBezTo>
                    <a:pt x="0" y="44140"/>
                    <a:pt x="1373" y="45513"/>
                    <a:pt x="3064" y="45513"/>
                  </a:cubicBezTo>
                  <a:lnTo>
                    <a:pt x="47817" y="45513"/>
                  </a:lnTo>
                  <a:cubicBezTo>
                    <a:pt x="49508" y="45513"/>
                    <a:pt x="50880" y="44140"/>
                    <a:pt x="50880" y="42449"/>
                  </a:cubicBezTo>
                  <a:lnTo>
                    <a:pt x="50880" y="31396"/>
                  </a:lnTo>
                  <a:cubicBezTo>
                    <a:pt x="50880" y="29705"/>
                    <a:pt x="49508" y="28332"/>
                    <a:pt x="47817" y="28332"/>
                  </a:cubicBezTo>
                  <a:lnTo>
                    <a:pt x="42670" y="28332"/>
                  </a:lnTo>
                  <a:lnTo>
                    <a:pt x="42670" y="3064"/>
                  </a:lnTo>
                  <a:cubicBezTo>
                    <a:pt x="42670" y="1373"/>
                    <a:pt x="41297" y="0"/>
                    <a:pt x="39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47"/>
            <p:cNvSpPr/>
            <p:nvPr/>
          </p:nvSpPr>
          <p:spPr>
            <a:xfrm>
              <a:off x="1182650" y="605750"/>
              <a:ext cx="5244275" cy="4485125"/>
            </a:xfrm>
            <a:custGeom>
              <a:avLst/>
              <a:gdLst/>
              <a:ahLst/>
              <a:cxnLst/>
              <a:rect l="l" t="t" r="r" b="b"/>
              <a:pathLst>
                <a:path w="209771" h="179405" extrusionOk="0">
                  <a:moveTo>
                    <a:pt x="163719" y="6127"/>
                  </a:moveTo>
                  <a:lnTo>
                    <a:pt x="163719" y="11225"/>
                  </a:lnTo>
                  <a:lnTo>
                    <a:pt x="134823" y="11225"/>
                  </a:lnTo>
                  <a:lnTo>
                    <a:pt x="134823" y="6127"/>
                  </a:lnTo>
                  <a:close/>
                  <a:moveTo>
                    <a:pt x="156979" y="17352"/>
                  </a:moveTo>
                  <a:lnTo>
                    <a:pt x="156979" y="23357"/>
                  </a:lnTo>
                  <a:lnTo>
                    <a:pt x="141563" y="23357"/>
                  </a:lnTo>
                  <a:lnTo>
                    <a:pt x="141563" y="17352"/>
                  </a:lnTo>
                  <a:close/>
                  <a:moveTo>
                    <a:pt x="46420" y="29484"/>
                  </a:moveTo>
                  <a:lnTo>
                    <a:pt x="43160" y="41494"/>
                  </a:lnTo>
                  <a:lnTo>
                    <a:pt x="23749" y="41494"/>
                  </a:lnTo>
                  <a:lnTo>
                    <a:pt x="28406" y="29484"/>
                  </a:lnTo>
                  <a:close/>
                  <a:moveTo>
                    <a:pt x="55121" y="29484"/>
                  </a:moveTo>
                  <a:lnTo>
                    <a:pt x="55121" y="41494"/>
                  </a:lnTo>
                  <a:lnTo>
                    <a:pt x="49508" y="41494"/>
                  </a:lnTo>
                  <a:lnTo>
                    <a:pt x="52768" y="29484"/>
                  </a:lnTo>
                  <a:close/>
                  <a:moveTo>
                    <a:pt x="41518" y="47621"/>
                  </a:moveTo>
                  <a:lnTo>
                    <a:pt x="37572" y="62155"/>
                  </a:lnTo>
                  <a:lnTo>
                    <a:pt x="15686" y="62155"/>
                  </a:lnTo>
                  <a:lnTo>
                    <a:pt x="21348" y="47621"/>
                  </a:lnTo>
                  <a:close/>
                  <a:moveTo>
                    <a:pt x="55488" y="47621"/>
                  </a:moveTo>
                  <a:cubicBezTo>
                    <a:pt x="56738" y="52376"/>
                    <a:pt x="61027" y="55905"/>
                    <a:pt x="66150" y="56027"/>
                  </a:cubicBezTo>
                  <a:lnTo>
                    <a:pt x="65194" y="62155"/>
                  </a:lnTo>
                  <a:lnTo>
                    <a:pt x="43920" y="62155"/>
                  </a:lnTo>
                  <a:lnTo>
                    <a:pt x="47866" y="47621"/>
                  </a:lnTo>
                  <a:close/>
                  <a:moveTo>
                    <a:pt x="35930" y="68282"/>
                  </a:moveTo>
                  <a:lnTo>
                    <a:pt x="31690" y="83992"/>
                  </a:lnTo>
                  <a:cubicBezTo>
                    <a:pt x="31519" y="84605"/>
                    <a:pt x="31421" y="85242"/>
                    <a:pt x="31421" y="85879"/>
                  </a:cubicBezTo>
                  <a:lnTo>
                    <a:pt x="6446" y="85879"/>
                  </a:lnTo>
                  <a:lnTo>
                    <a:pt x="13309" y="68282"/>
                  </a:lnTo>
                  <a:close/>
                  <a:moveTo>
                    <a:pt x="64238" y="68282"/>
                  </a:moveTo>
                  <a:cubicBezTo>
                    <a:pt x="61689" y="85168"/>
                    <a:pt x="61664" y="84482"/>
                    <a:pt x="61664" y="85879"/>
                  </a:cubicBezTo>
                  <a:lnTo>
                    <a:pt x="37548" y="85879"/>
                  </a:lnTo>
                  <a:cubicBezTo>
                    <a:pt x="37548" y="85781"/>
                    <a:pt x="37572" y="85683"/>
                    <a:pt x="37597" y="85585"/>
                  </a:cubicBezTo>
                  <a:lnTo>
                    <a:pt x="42278" y="68282"/>
                  </a:lnTo>
                  <a:close/>
                  <a:moveTo>
                    <a:pt x="88771" y="56027"/>
                  </a:moveTo>
                  <a:cubicBezTo>
                    <a:pt x="89408" y="56027"/>
                    <a:pt x="89972" y="56444"/>
                    <a:pt x="90168" y="57057"/>
                  </a:cubicBezTo>
                  <a:lnTo>
                    <a:pt x="98722" y="84433"/>
                  </a:lnTo>
                  <a:cubicBezTo>
                    <a:pt x="98893" y="84923"/>
                    <a:pt x="99089" y="85413"/>
                    <a:pt x="99310" y="85879"/>
                  </a:cubicBezTo>
                  <a:lnTo>
                    <a:pt x="67792" y="85879"/>
                  </a:lnTo>
                  <a:cubicBezTo>
                    <a:pt x="67792" y="85683"/>
                    <a:pt x="67792" y="85462"/>
                    <a:pt x="67841" y="85266"/>
                  </a:cubicBezTo>
                  <a:lnTo>
                    <a:pt x="70439" y="68282"/>
                  </a:lnTo>
                  <a:lnTo>
                    <a:pt x="83036" y="68282"/>
                  </a:lnTo>
                  <a:cubicBezTo>
                    <a:pt x="84727" y="68282"/>
                    <a:pt x="86100" y="66909"/>
                    <a:pt x="86100" y="65218"/>
                  </a:cubicBezTo>
                  <a:cubicBezTo>
                    <a:pt x="86100" y="63527"/>
                    <a:pt x="84727" y="62155"/>
                    <a:pt x="83036" y="62155"/>
                  </a:cubicBezTo>
                  <a:lnTo>
                    <a:pt x="71394" y="62155"/>
                  </a:lnTo>
                  <a:lnTo>
                    <a:pt x="72350" y="56027"/>
                  </a:lnTo>
                  <a:close/>
                  <a:moveTo>
                    <a:pt x="181341" y="29460"/>
                  </a:moveTo>
                  <a:lnTo>
                    <a:pt x="203325" y="85879"/>
                  </a:lnTo>
                  <a:lnTo>
                    <a:pt x="108991" y="85879"/>
                  </a:lnTo>
                  <a:cubicBezTo>
                    <a:pt x="106957" y="85854"/>
                    <a:pt x="105192" y="84531"/>
                    <a:pt x="104579" y="82595"/>
                  </a:cubicBezTo>
                  <a:lnTo>
                    <a:pt x="96026" y="55243"/>
                  </a:lnTo>
                  <a:cubicBezTo>
                    <a:pt x="95021" y="52057"/>
                    <a:pt x="92104" y="49900"/>
                    <a:pt x="88771" y="49900"/>
                  </a:cubicBezTo>
                  <a:lnTo>
                    <a:pt x="66395" y="49900"/>
                  </a:lnTo>
                  <a:cubicBezTo>
                    <a:pt x="63552" y="49900"/>
                    <a:pt x="61248" y="47596"/>
                    <a:pt x="61248" y="44753"/>
                  </a:cubicBezTo>
                  <a:lnTo>
                    <a:pt x="61248" y="44631"/>
                  </a:lnTo>
                  <a:cubicBezTo>
                    <a:pt x="61248" y="44606"/>
                    <a:pt x="61248" y="44582"/>
                    <a:pt x="61248" y="44557"/>
                  </a:cubicBezTo>
                  <a:cubicBezTo>
                    <a:pt x="61248" y="44508"/>
                    <a:pt x="61248" y="44484"/>
                    <a:pt x="61248" y="44459"/>
                  </a:cubicBezTo>
                  <a:lnTo>
                    <a:pt x="61248" y="29484"/>
                  </a:lnTo>
                  <a:lnTo>
                    <a:pt x="160288" y="29484"/>
                  </a:lnTo>
                  <a:lnTo>
                    <a:pt x="181341" y="29460"/>
                  </a:lnTo>
                  <a:close/>
                  <a:moveTo>
                    <a:pt x="45587" y="92006"/>
                  </a:moveTo>
                  <a:lnTo>
                    <a:pt x="45587" y="116196"/>
                  </a:lnTo>
                  <a:lnTo>
                    <a:pt x="29386" y="116196"/>
                  </a:lnTo>
                  <a:lnTo>
                    <a:pt x="29386" y="92006"/>
                  </a:lnTo>
                  <a:close/>
                  <a:moveTo>
                    <a:pt x="68159" y="92006"/>
                  </a:moveTo>
                  <a:lnTo>
                    <a:pt x="68159" y="116196"/>
                  </a:lnTo>
                  <a:lnTo>
                    <a:pt x="51714" y="116196"/>
                  </a:lnTo>
                  <a:lnTo>
                    <a:pt x="51714" y="92006"/>
                  </a:lnTo>
                  <a:close/>
                  <a:moveTo>
                    <a:pt x="90487" y="92006"/>
                  </a:moveTo>
                  <a:lnTo>
                    <a:pt x="90487" y="116196"/>
                  </a:lnTo>
                  <a:lnTo>
                    <a:pt x="74286" y="116196"/>
                  </a:lnTo>
                  <a:lnTo>
                    <a:pt x="74286" y="92006"/>
                  </a:lnTo>
                  <a:close/>
                  <a:moveTo>
                    <a:pt x="90487" y="122324"/>
                  </a:moveTo>
                  <a:lnTo>
                    <a:pt x="90487" y="124407"/>
                  </a:lnTo>
                  <a:lnTo>
                    <a:pt x="29386" y="124407"/>
                  </a:lnTo>
                  <a:lnTo>
                    <a:pt x="29386" y="122324"/>
                  </a:lnTo>
                  <a:close/>
                  <a:moveTo>
                    <a:pt x="45587" y="130534"/>
                  </a:moveTo>
                  <a:lnTo>
                    <a:pt x="45587" y="158768"/>
                  </a:lnTo>
                  <a:lnTo>
                    <a:pt x="29386" y="158768"/>
                  </a:lnTo>
                  <a:lnTo>
                    <a:pt x="29386" y="130534"/>
                  </a:lnTo>
                  <a:close/>
                  <a:moveTo>
                    <a:pt x="68159" y="130534"/>
                  </a:moveTo>
                  <a:lnTo>
                    <a:pt x="68159" y="158768"/>
                  </a:lnTo>
                  <a:lnTo>
                    <a:pt x="51714" y="158768"/>
                  </a:lnTo>
                  <a:lnTo>
                    <a:pt x="51714" y="130534"/>
                  </a:lnTo>
                  <a:close/>
                  <a:moveTo>
                    <a:pt x="90487" y="130534"/>
                  </a:moveTo>
                  <a:lnTo>
                    <a:pt x="90487" y="158768"/>
                  </a:lnTo>
                  <a:lnTo>
                    <a:pt x="74286" y="158768"/>
                  </a:lnTo>
                  <a:lnTo>
                    <a:pt x="74286" y="130534"/>
                  </a:lnTo>
                  <a:close/>
                  <a:moveTo>
                    <a:pt x="132568" y="0"/>
                  </a:moveTo>
                  <a:cubicBezTo>
                    <a:pt x="130436" y="0"/>
                    <a:pt x="128696" y="1740"/>
                    <a:pt x="128696" y="3873"/>
                  </a:cubicBezTo>
                  <a:lnTo>
                    <a:pt x="128696" y="13480"/>
                  </a:lnTo>
                  <a:cubicBezTo>
                    <a:pt x="128696" y="15612"/>
                    <a:pt x="130436" y="17352"/>
                    <a:pt x="132568" y="17352"/>
                  </a:cubicBezTo>
                  <a:lnTo>
                    <a:pt x="135436" y="17352"/>
                  </a:lnTo>
                  <a:lnTo>
                    <a:pt x="135436" y="23357"/>
                  </a:lnTo>
                  <a:lnTo>
                    <a:pt x="28406" y="23357"/>
                  </a:lnTo>
                  <a:cubicBezTo>
                    <a:pt x="25882" y="23357"/>
                    <a:pt x="23651" y="24877"/>
                    <a:pt x="22720" y="27254"/>
                  </a:cubicBezTo>
                  <a:lnTo>
                    <a:pt x="16421" y="43405"/>
                  </a:lnTo>
                  <a:cubicBezTo>
                    <a:pt x="16421" y="43430"/>
                    <a:pt x="16421" y="43454"/>
                    <a:pt x="16397" y="43454"/>
                  </a:cubicBezTo>
                  <a:lnTo>
                    <a:pt x="8382" y="64066"/>
                  </a:lnTo>
                  <a:cubicBezTo>
                    <a:pt x="8358" y="64091"/>
                    <a:pt x="8358" y="64140"/>
                    <a:pt x="8333" y="64164"/>
                  </a:cubicBezTo>
                  <a:lnTo>
                    <a:pt x="736" y="83673"/>
                  </a:lnTo>
                  <a:cubicBezTo>
                    <a:pt x="0" y="85560"/>
                    <a:pt x="245" y="87668"/>
                    <a:pt x="1373" y="89335"/>
                  </a:cubicBezTo>
                  <a:cubicBezTo>
                    <a:pt x="2525" y="91001"/>
                    <a:pt x="4412" y="92006"/>
                    <a:pt x="6422" y="92006"/>
                  </a:cubicBezTo>
                  <a:lnTo>
                    <a:pt x="23259" y="92006"/>
                  </a:lnTo>
                  <a:lnTo>
                    <a:pt x="23259" y="173057"/>
                  </a:lnTo>
                  <a:cubicBezTo>
                    <a:pt x="23259" y="176561"/>
                    <a:pt x="26102" y="179404"/>
                    <a:pt x="29607" y="179404"/>
                  </a:cubicBezTo>
                  <a:lnTo>
                    <a:pt x="42523" y="179404"/>
                  </a:lnTo>
                  <a:cubicBezTo>
                    <a:pt x="44214" y="179404"/>
                    <a:pt x="45587" y="178032"/>
                    <a:pt x="45587" y="176341"/>
                  </a:cubicBezTo>
                  <a:cubicBezTo>
                    <a:pt x="45587" y="174650"/>
                    <a:pt x="44214" y="173277"/>
                    <a:pt x="42523" y="173277"/>
                  </a:cubicBezTo>
                  <a:lnTo>
                    <a:pt x="29607" y="173277"/>
                  </a:lnTo>
                  <a:cubicBezTo>
                    <a:pt x="29484" y="173277"/>
                    <a:pt x="29386" y="173179"/>
                    <a:pt x="29386" y="173057"/>
                  </a:cubicBezTo>
                  <a:lnTo>
                    <a:pt x="29386" y="164895"/>
                  </a:lnTo>
                  <a:lnTo>
                    <a:pt x="90487" y="164895"/>
                  </a:lnTo>
                  <a:lnTo>
                    <a:pt x="90487" y="173277"/>
                  </a:lnTo>
                  <a:lnTo>
                    <a:pt x="54777" y="173277"/>
                  </a:lnTo>
                  <a:cubicBezTo>
                    <a:pt x="53086" y="173277"/>
                    <a:pt x="51714" y="174650"/>
                    <a:pt x="51714" y="176341"/>
                  </a:cubicBezTo>
                  <a:cubicBezTo>
                    <a:pt x="51714" y="178032"/>
                    <a:pt x="53086" y="179404"/>
                    <a:pt x="54777" y="179404"/>
                  </a:cubicBezTo>
                  <a:lnTo>
                    <a:pt x="180189" y="179404"/>
                  </a:lnTo>
                  <a:cubicBezTo>
                    <a:pt x="183669" y="179404"/>
                    <a:pt x="186512" y="176561"/>
                    <a:pt x="186512" y="173057"/>
                  </a:cubicBezTo>
                  <a:lnTo>
                    <a:pt x="186512" y="120044"/>
                  </a:lnTo>
                  <a:cubicBezTo>
                    <a:pt x="186512" y="118353"/>
                    <a:pt x="185140" y="116981"/>
                    <a:pt x="183449" y="116981"/>
                  </a:cubicBezTo>
                  <a:cubicBezTo>
                    <a:pt x="181757" y="116981"/>
                    <a:pt x="180385" y="118353"/>
                    <a:pt x="180385" y="120044"/>
                  </a:cubicBezTo>
                  <a:lnTo>
                    <a:pt x="180385" y="173057"/>
                  </a:lnTo>
                  <a:cubicBezTo>
                    <a:pt x="180385" y="173179"/>
                    <a:pt x="180287" y="173277"/>
                    <a:pt x="180189" y="173277"/>
                  </a:cubicBezTo>
                  <a:lnTo>
                    <a:pt x="96614" y="173277"/>
                  </a:lnTo>
                  <a:lnTo>
                    <a:pt x="96614" y="92006"/>
                  </a:lnTo>
                  <a:lnTo>
                    <a:pt x="180385" y="92006"/>
                  </a:lnTo>
                  <a:lnTo>
                    <a:pt x="180385" y="107790"/>
                  </a:lnTo>
                  <a:cubicBezTo>
                    <a:pt x="180385" y="109481"/>
                    <a:pt x="181757" y="110853"/>
                    <a:pt x="183449" y="110853"/>
                  </a:cubicBezTo>
                  <a:cubicBezTo>
                    <a:pt x="185140" y="110853"/>
                    <a:pt x="186512" y="109481"/>
                    <a:pt x="186512" y="107790"/>
                  </a:cubicBezTo>
                  <a:lnTo>
                    <a:pt x="186512" y="92006"/>
                  </a:lnTo>
                  <a:lnTo>
                    <a:pt x="203350" y="92006"/>
                  </a:lnTo>
                  <a:cubicBezTo>
                    <a:pt x="205359" y="92006"/>
                    <a:pt x="207247" y="91001"/>
                    <a:pt x="208398" y="89335"/>
                  </a:cubicBezTo>
                  <a:cubicBezTo>
                    <a:pt x="209526" y="87668"/>
                    <a:pt x="209771" y="85560"/>
                    <a:pt x="209036" y="83673"/>
                  </a:cubicBezTo>
                  <a:lnTo>
                    <a:pt x="187051" y="27254"/>
                  </a:lnTo>
                  <a:cubicBezTo>
                    <a:pt x="186953" y="26960"/>
                    <a:pt x="186806" y="26666"/>
                    <a:pt x="186659" y="26396"/>
                  </a:cubicBezTo>
                  <a:cubicBezTo>
                    <a:pt x="185581" y="24534"/>
                    <a:pt x="183596" y="23357"/>
                    <a:pt x="181365" y="23357"/>
                  </a:cubicBezTo>
                  <a:lnTo>
                    <a:pt x="163106" y="23357"/>
                  </a:lnTo>
                  <a:lnTo>
                    <a:pt x="163106" y="17352"/>
                  </a:lnTo>
                  <a:lnTo>
                    <a:pt x="165949" y="17352"/>
                  </a:lnTo>
                  <a:cubicBezTo>
                    <a:pt x="168106" y="17352"/>
                    <a:pt x="169846" y="15612"/>
                    <a:pt x="169846" y="13480"/>
                  </a:cubicBezTo>
                  <a:lnTo>
                    <a:pt x="169846" y="3873"/>
                  </a:lnTo>
                  <a:cubicBezTo>
                    <a:pt x="169846" y="1740"/>
                    <a:pt x="168106" y="0"/>
                    <a:pt x="1659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Title 1"/>
          <p:cNvSpPr>
            <a:spLocks noGrp="1"/>
          </p:cNvSpPr>
          <p:nvPr>
            <p:ph type="title"/>
          </p:nvPr>
        </p:nvSpPr>
        <p:spPr>
          <a:xfrm>
            <a:off x="644542" y="326774"/>
            <a:ext cx="7626300" cy="572700"/>
          </a:xfrm>
        </p:spPr>
        <p:txBody>
          <a:bodyPr/>
          <a:lstStyle/>
          <a:p>
            <a:r>
              <a:rPr lang="fr-FR" dirty="0" err="1">
                <a:solidFill>
                  <a:srgbClr val="002060"/>
                </a:solidFill>
              </a:rPr>
              <a:t>Benefits</a:t>
            </a:r>
            <a:r>
              <a:rPr lang="fr-FR" dirty="0">
                <a:solidFill>
                  <a:srgbClr val="002060"/>
                </a:solidFill>
              </a:rPr>
              <a:t> of Energy Monitoring</a:t>
            </a:r>
            <a:endParaRPr lang="en-A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540" y="839051"/>
            <a:ext cx="8400042" cy="4021129"/>
          </a:xfrm>
        </p:spPr>
        <p:txBody>
          <a:bodyPr/>
          <a:lstStyle/>
          <a:p>
            <a:pPr marL="482600" indent="-342900">
              <a:buFont typeface="+mj-lt"/>
              <a:buAutoNum type="arabicPeriod"/>
            </a:pPr>
            <a:endParaRPr lang="en-US" sz="2000" dirty="0"/>
          </a:p>
          <a:p>
            <a:pPr marL="482600" indent="-342900">
              <a:buFont typeface="+mj-lt"/>
              <a:buAutoNum type="arabicPeriod"/>
            </a:pPr>
            <a:r>
              <a:rPr lang="en-US" sz="2000" b="1" dirty="0"/>
              <a:t>Electricity Consumption</a:t>
            </a:r>
            <a:r>
              <a:rPr lang="en-US" sz="2000" dirty="0"/>
              <a:t>: Major focus due to lighting, HVAC (heating, ventilation, and air conditioning), and appliances.</a:t>
            </a:r>
          </a:p>
          <a:p>
            <a:pPr marL="482600" indent="-342900">
              <a:buFont typeface="+mj-lt"/>
              <a:buAutoNum type="arabicPeriod"/>
            </a:pPr>
            <a:r>
              <a:rPr lang="en-US" sz="2000" b="1" dirty="0" smtClean="0"/>
              <a:t>Heating </a:t>
            </a:r>
            <a:r>
              <a:rPr lang="en-US" sz="2000" b="1" dirty="0"/>
              <a:t>&amp; Cooling Loads</a:t>
            </a:r>
            <a:r>
              <a:rPr lang="en-US" sz="2000" dirty="0"/>
              <a:t>: Helps balance temperature controls for efficiency.</a:t>
            </a:r>
          </a:p>
          <a:p>
            <a:pPr marL="482600" indent="-342900">
              <a:buFont typeface="+mj-lt"/>
              <a:buAutoNum type="arabicPeriod"/>
            </a:pPr>
            <a:r>
              <a:rPr lang="en-US" sz="2000" b="1" dirty="0" smtClean="0"/>
              <a:t>Water </a:t>
            </a:r>
            <a:r>
              <a:rPr lang="en-US" sz="2000" b="1" dirty="0"/>
              <a:t>Heating</a:t>
            </a:r>
            <a:r>
              <a:rPr lang="en-US" sz="2000" dirty="0"/>
              <a:t>: Particularly important for buildings with high hot water demand (hotels, hospitals).</a:t>
            </a:r>
          </a:p>
          <a:p>
            <a:pPr marL="482600" indent="-342900">
              <a:buFont typeface="+mj-lt"/>
              <a:buAutoNum type="arabicPeriod"/>
            </a:pPr>
            <a:r>
              <a:rPr lang="en-US" sz="2000" b="1" dirty="0"/>
              <a:t>Lighting</a:t>
            </a:r>
            <a:r>
              <a:rPr lang="en-US" sz="2000" dirty="0"/>
              <a:t>: Especially in commercial buildings, lighting can represent up to 40% of energy use.</a:t>
            </a:r>
          </a:p>
          <a:p>
            <a:pPr marL="482600" indent="-342900">
              <a:buFont typeface="+mj-lt"/>
              <a:buAutoNum type="arabicPeriod"/>
            </a:pPr>
            <a:r>
              <a:rPr lang="en-US" sz="2000" b="1" dirty="0"/>
              <a:t>Renewable Energy</a:t>
            </a:r>
            <a:r>
              <a:rPr lang="en-US" sz="2000" dirty="0"/>
              <a:t>: Measures contribution from renewable sources, tracking self-sufficiency.</a:t>
            </a:r>
          </a:p>
          <a:p>
            <a:pPr marL="482600" indent="-342900">
              <a:buFont typeface="+mj-lt"/>
              <a:buAutoNum type="arabicPeriod"/>
            </a:pPr>
            <a:endParaRPr lang="en-AU" sz="16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61741" y="839051"/>
            <a:ext cx="5420357" cy="699600"/>
          </a:xfrm>
        </p:spPr>
        <p:txBody>
          <a:bodyPr/>
          <a:lstStyle/>
          <a:p>
            <a:r>
              <a:rPr lang="en-US" sz="3600" dirty="0"/>
              <a:t>What Parameters Are Monitored?</a:t>
            </a:r>
            <a:br>
              <a:rPr lang="en-US" sz="3600" dirty="0"/>
            </a:b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7041299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756" y="288271"/>
            <a:ext cx="5437625" cy="699600"/>
          </a:xfrm>
        </p:spPr>
        <p:txBody>
          <a:bodyPr/>
          <a:lstStyle/>
          <a:p>
            <a:r>
              <a:rPr lang="fr-FR" sz="4000" dirty="0"/>
              <a:t>Types of Monitoring </a:t>
            </a:r>
            <a:r>
              <a:rPr lang="fr-FR" sz="4000" dirty="0" err="1"/>
              <a:t>Systems</a:t>
            </a:r>
            <a:endParaRPr lang="en-AU" sz="4000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32225588"/>
              </p:ext>
            </p:extLst>
          </p:nvPr>
        </p:nvGraphicFramePr>
        <p:xfrm>
          <a:off x="1072844" y="861798"/>
          <a:ext cx="756744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1358831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2844" y="309292"/>
            <a:ext cx="7647375" cy="699600"/>
          </a:xfrm>
        </p:spPr>
        <p:txBody>
          <a:bodyPr/>
          <a:lstStyle/>
          <a:p>
            <a:r>
              <a:rPr lang="fr-FR" sz="4000" dirty="0">
                <a:solidFill>
                  <a:srgbClr val="002060"/>
                </a:solidFill>
              </a:rPr>
              <a:t>Technologies </a:t>
            </a:r>
            <a:r>
              <a:rPr lang="fr-FR" sz="4000" dirty="0" err="1">
                <a:solidFill>
                  <a:srgbClr val="002060"/>
                </a:solidFill>
              </a:rPr>
              <a:t>Supporting</a:t>
            </a:r>
            <a:r>
              <a:rPr lang="fr-FR" sz="4000" dirty="0">
                <a:solidFill>
                  <a:srgbClr val="002060"/>
                </a:solidFill>
              </a:rPr>
              <a:t> Energy Monitoring</a:t>
            </a:r>
            <a:endParaRPr lang="en-AU" sz="4000" dirty="0">
              <a:solidFill>
                <a:srgbClr val="002060"/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546173567"/>
              </p:ext>
            </p:extLst>
          </p:nvPr>
        </p:nvGraphicFramePr>
        <p:xfrm>
          <a:off x="977462" y="830317"/>
          <a:ext cx="7662830" cy="4095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6806674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831" y="856873"/>
            <a:ext cx="7490713" cy="699600"/>
          </a:xfrm>
        </p:spPr>
        <p:txBody>
          <a:bodyPr/>
          <a:lstStyle/>
          <a:p>
            <a:r>
              <a:rPr lang="en-US" sz="4000" dirty="0"/>
              <a:t>Methods of Measuring Energy Consumption</a:t>
            </a:r>
            <a:r>
              <a:rPr lang="en-US" dirty="0"/>
              <a:t/>
            </a:r>
            <a:br>
              <a:rPr lang="en-US" dirty="0"/>
            </a:b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3831" y="1206673"/>
            <a:ext cx="8655576" cy="1661100"/>
          </a:xfrm>
        </p:spPr>
        <p:txBody>
          <a:bodyPr/>
          <a:lstStyle/>
          <a:p>
            <a:pPr marL="596900" indent="-457200">
              <a:buFont typeface="+mj-lt"/>
              <a:buAutoNum type="arabicPeriod"/>
            </a:pPr>
            <a:r>
              <a:rPr lang="en-US" sz="2000" b="1" dirty="0" smtClean="0"/>
              <a:t>Direct </a:t>
            </a:r>
            <a:r>
              <a:rPr lang="en-US" sz="2000" b="1" dirty="0"/>
              <a:t>Measurement</a:t>
            </a:r>
            <a:r>
              <a:rPr lang="en-US" sz="2000" dirty="0"/>
              <a:t>: Smart meters and </a:t>
            </a:r>
            <a:r>
              <a:rPr lang="en-US" sz="2000" dirty="0" err="1"/>
              <a:t>submeters</a:t>
            </a:r>
            <a:r>
              <a:rPr lang="en-US" sz="2000" dirty="0"/>
              <a:t> provide precise usage data.</a:t>
            </a:r>
          </a:p>
          <a:p>
            <a:pPr marL="596900" indent="-457200">
              <a:buFont typeface="+mj-lt"/>
              <a:buAutoNum type="arabicPeriod"/>
            </a:pPr>
            <a:r>
              <a:rPr lang="en-US" sz="2000" b="1" dirty="0"/>
              <a:t>Indirect Measurement</a:t>
            </a:r>
            <a:r>
              <a:rPr lang="en-US" sz="2000" dirty="0"/>
              <a:t>: Uses factors like occupancy and environment to estimate consumption.</a:t>
            </a:r>
          </a:p>
          <a:p>
            <a:pPr marL="596900" indent="-457200">
              <a:buFont typeface="+mj-lt"/>
              <a:buAutoNum type="arabicPeriod"/>
            </a:pPr>
            <a:r>
              <a:rPr lang="en-US" sz="2000" b="1" dirty="0"/>
              <a:t>Benchmarking &amp; Baselines</a:t>
            </a:r>
            <a:r>
              <a:rPr lang="en-US" sz="2000" dirty="0"/>
              <a:t>: Comparison with historical or similar buildings’ data to track progress.</a:t>
            </a:r>
          </a:p>
          <a:p>
            <a:pPr marL="596900" indent="-457200">
              <a:buFont typeface="+mj-lt"/>
              <a:buAutoNum type="arabicPeriod"/>
            </a:pPr>
            <a:r>
              <a:rPr lang="en-US" sz="2000" b="1" dirty="0"/>
              <a:t>Modeling and Simulation</a:t>
            </a:r>
            <a:r>
              <a:rPr lang="en-US" sz="2000" dirty="0"/>
              <a:t>: Simulations of energy use help in planning upgrades and retrofits.</a:t>
            </a:r>
          </a:p>
          <a:p>
            <a:pPr marL="596900" indent="-457200">
              <a:buFont typeface="+mj-lt"/>
              <a:buAutoNum type="arabicPeriod"/>
            </a:pPr>
            <a:r>
              <a:rPr lang="en-US" sz="2000" b="1" dirty="0"/>
              <a:t>Visuals</a:t>
            </a:r>
            <a:r>
              <a:rPr lang="en-US" sz="2000" dirty="0"/>
              <a:t>: Graph showing historical vs. current energy use; sample building energy simulation model</a:t>
            </a:r>
          </a:p>
          <a:p>
            <a:pPr marL="482600" indent="-342900">
              <a:buFont typeface="+mj-lt"/>
              <a:buAutoNum type="arabicPeriod"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7699805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aditionelle Deutsche Architektur by Slidesgo">
  <a:themeElements>
    <a:clrScheme name="Simple Light">
      <a:dk1>
        <a:srgbClr val="302320"/>
      </a:dk1>
      <a:lt1>
        <a:srgbClr val="FFFFFF"/>
      </a:lt1>
      <a:dk2>
        <a:srgbClr val="2E2345"/>
      </a:dk2>
      <a:lt2>
        <a:srgbClr val="EBE3CF"/>
      </a:lt2>
      <a:accent1>
        <a:srgbClr val="2E2345"/>
      </a:accent1>
      <a:accent2>
        <a:srgbClr val="524D60"/>
      </a:accent2>
      <a:accent3>
        <a:srgbClr val="A57569"/>
      </a:accent3>
      <a:accent4>
        <a:srgbClr val="D19B75"/>
      </a:accent4>
      <a:accent5>
        <a:srgbClr val="E4DBC4"/>
      </a:accent5>
      <a:accent6>
        <a:srgbClr val="F5F2EC"/>
      </a:accent6>
      <a:hlink>
        <a:srgbClr val="D19B7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748</Words>
  <Application>Microsoft Office PowerPoint</Application>
  <PresentationFormat>On-screen Show (16:9)</PresentationFormat>
  <Paragraphs>77</Paragraphs>
  <Slides>13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Bebas Neue</vt:lpstr>
      <vt:lpstr>Baskerville Old Face</vt:lpstr>
      <vt:lpstr>Bitter</vt:lpstr>
      <vt:lpstr>Traditionelle Deutsche Architektur by Slidesgo</vt:lpstr>
      <vt:lpstr>Monitoring and measuring energy consumption in buildings.</vt:lpstr>
      <vt:lpstr>outline</vt:lpstr>
      <vt:lpstr>introduction</vt:lpstr>
      <vt:lpstr>PowerPoint Presentation</vt:lpstr>
      <vt:lpstr>Benefits of Energy Monitoring</vt:lpstr>
      <vt:lpstr>What Parameters Are Monitored? </vt:lpstr>
      <vt:lpstr>Types of Monitoring Systems</vt:lpstr>
      <vt:lpstr>Technologies Supporting Energy Monitoring</vt:lpstr>
      <vt:lpstr>Methods of Measuring Energy Consumption </vt:lpstr>
      <vt:lpstr>Energy Management Software Solutions </vt:lpstr>
      <vt:lpstr>Challenges in Energy Monitoring </vt:lpstr>
      <vt:lpstr>conclusion</vt:lpstr>
      <vt:lpstr>Thanks for  your attention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Monitoring and measuring energy consumption in buildings.</dc:title>
  <cp:lastModifiedBy>PC</cp:lastModifiedBy>
  <cp:revision>23</cp:revision>
  <dcterms:modified xsi:type="dcterms:W3CDTF">2024-11-11T22:54:17Z</dcterms:modified>
</cp:coreProperties>
</file>